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01430" y="4509646"/>
            <a:ext cx="2295299" cy="19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 descr="C:\Users\Administrator\Desktop\HH-12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268760"/>
            <a:ext cx="5130668" cy="5589240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58778" y="5816217"/>
            <a:ext cx="7473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104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世爵商务保温杯两件套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WS-S2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3068960"/>
            <a:ext cx="306971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产品规格：瑞士修容组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不锈钢真空保温杯（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380ml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265X240X85mm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826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222</a:t>
            </a:r>
          </a:p>
        </p:txBody>
      </p:sp>
      <p:pic>
        <p:nvPicPr>
          <p:cNvPr id="2052" name="Picture 4" descr="D:\朱琳云\宝客维氏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542" y="1360066"/>
            <a:ext cx="1856923" cy="469437"/>
          </a:xfrm>
          <a:prstGeom prst="rect">
            <a:avLst/>
          </a:prstGeom>
          <a:noFill/>
        </p:spPr>
      </p:pic>
      <p:pic>
        <p:nvPicPr>
          <p:cNvPr id="3078" name="Picture 6" descr="F:\宝客-产品摄影\WS-J3\07244300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517295" y="4620696"/>
            <a:ext cx="1591799" cy="1760391"/>
          </a:xfrm>
          <a:prstGeom prst="rect">
            <a:avLst/>
          </a:prstGeom>
          <a:noFill/>
        </p:spPr>
      </p:pic>
      <p:pic>
        <p:nvPicPr>
          <p:cNvPr id="4099" name="Picture 3" descr="D:\朱琳云\2017年PPT\新品二维码\新品二维码\维氏\WS-S2世爵商务保温杯两件套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50633" y="1900596"/>
            <a:ext cx="810105" cy="880195"/>
          </a:xfrm>
          <a:prstGeom prst="rect">
            <a:avLst/>
          </a:prstGeom>
          <a:noFill/>
        </p:spPr>
      </p:pic>
      <p:pic>
        <p:nvPicPr>
          <p:cNvPr id="4100" name="Picture 4" descr="F:\宝客-产品摄影\WS-S2\宝客07.223734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192390" y="1783236"/>
            <a:ext cx="918222" cy="997555"/>
          </a:xfrm>
          <a:prstGeom prst="rect">
            <a:avLst/>
          </a:prstGeom>
          <a:noFill/>
        </p:spPr>
      </p:pic>
      <p:pic>
        <p:nvPicPr>
          <p:cNvPr id="4101" name="Picture 5" descr="F:\宝客-产品摄影\WS-S2\宝客07.223738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36859" y="1783236"/>
            <a:ext cx="918222" cy="997555"/>
          </a:xfrm>
          <a:prstGeom prst="rect">
            <a:avLst/>
          </a:prstGeom>
          <a:noFill/>
        </p:spPr>
      </p:pic>
      <p:pic>
        <p:nvPicPr>
          <p:cNvPr id="4102" name="Picture 6" descr="F:\宝客-产品摄影\WS-S2\宝客07.223766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5220156" y="1783673"/>
            <a:ext cx="918222" cy="996425"/>
          </a:xfrm>
          <a:prstGeom prst="rect">
            <a:avLst/>
          </a:prstGeom>
          <a:noFill/>
        </p:spPr>
      </p:pic>
      <p:pic>
        <p:nvPicPr>
          <p:cNvPr id="4103" name="Picture 7" descr="F:\宝客-产品摄影\WS-S2\宝客07.223814.jp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164625" y="1783236"/>
            <a:ext cx="918222" cy="9975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6923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</TotalTime>
  <Words>43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1485</cp:revision>
  <dcterms:created xsi:type="dcterms:W3CDTF">2016-12-01T07:26:00Z</dcterms:created>
  <dcterms:modified xsi:type="dcterms:W3CDTF">2018-02-28T10:15:15Z</dcterms:modified>
</cp:coreProperties>
</file>