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PT竖版 1242X2208 VSD-3.5F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5146241" cy="5445224"/>
          </a:xfrm>
          <a:prstGeom prst="rect">
            <a:avLst/>
          </a:prstGeom>
          <a:noFill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0220" y="5179450"/>
            <a:ext cx="1856444" cy="13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58778" y="5816217"/>
            <a:ext cx="747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晶彩透明锅四叶草花色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VSD-3.5FV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2996952"/>
            <a:ext cx="30697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320X200X327mm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格： </a:t>
            </a:r>
            <a:r>
              <a:rPr lang="el-GR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 24.3</a:t>
            </a:r>
            <a:r>
              <a:rPr lang="zh-CN" altLang="el-G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18 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质：玻璃陶瓷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超耐热玻璃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       地：法国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1308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563</a:t>
            </a:r>
          </a:p>
        </p:txBody>
      </p:sp>
      <p:pic>
        <p:nvPicPr>
          <p:cNvPr id="18" name="Picture 6" descr="D:\朱琳云\宝客康宁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5705" y="1034946"/>
            <a:ext cx="1672878" cy="571677"/>
          </a:xfrm>
          <a:prstGeom prst="rect">
            <a:avLst/>
          </a:prstGeom>
          <a:noFill/>
        </p:spPr>
      </p:pic>
      <p:pic>
        <p:nvPicPr>
          <p:cNvPr id="14340" name="Picture 4" descr="F:\宝客-产品摄影\0629康宁\0629康宁\品锅0339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853479" y="4697061"/>
            <a:ext cx="2795746" cy="1972298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258" y="1880947"/>
            <a:ext cx="918120" cy="9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1880947"/>
            <a:ext cx="918120" cy="9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192459" y="1880947"/>
            <a:ext cx="918120" cy="9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164659" y="1880947"/>
            <a:ext cx="918120" cy="9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 descr="D:\朱琳云\2017年PPT\0829主推产品二维码\0829主推产品二维码\康宁\VSD-3.5FV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273189" y="1861153"/>
            <a:ext cx="810105" cy="857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5679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57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1487</cp:revision>
  <dcterms:created xsi:type="dcterms:W3CDTF">2016-12-01T07:26:00Z</dcterms:created>
  <dcterms:modified xsi:type="dcterms:W3CDTF">2018-02-28T10:15:47Z</dcterms:modified>
</cp:coreProperties>
</file>