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04093" y="5114949"/>
            <a:ext cx="1922572" cy="141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 descr="C:\Users\Administrator\Desktop\HH-12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268760"/>
            <a:ext cx="5130668" cy="558924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58778" y="5816217"/>
            <a:ext cx="747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887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晶彩透明锅四叶草花色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VS-1.25FV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2996952"/>
            <a:ext cx="30697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230X146X230mm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格：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 19</a:t>
            </a:r>
            <a:r>
              <a:rPr lang="zh-CN" altLang="el-G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11.8 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质：玻璃陶瓷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超耐热玻璃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       地：法国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235</a:t>
            </a:r>
          </a:p>
        </p:txBody>
      </p:sp>
      <p:pic>
        <p:nvPicPr>
          <p:cNvPr id="18" name="Picture 6" descr="D:\朱琳云\宝客康宁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6497" y="1268447"/>
            <a:ext cx="1672878" cy="586797"/>
          </a:xfrm>
          <a:prstGeom prst="rect">
            <a:avLst/>
          </a:prstGeom>
          <a:noFill/>
        </p:spPr>
      </p:pic>
      <p:pic>
        <p:nvPicPr>
          <p:cNvPr id="12292" name="Picture 4" descr="F:\宝客-产品摄影\0629康宁\0629康宁\品锅0303.jpg"/>
          <p:cNvPicPr>
            <a:picLocks noChangeAspect="1" noChangeArrowheads="1"/>
          </p:cNvPicPr>
          <p:nvPr/>
        </p:nvPicPr>
        <p:blipFill>
          <a:blip r:embed="rId5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7218638" y="1855244"/>
            <a:ext cx="918222" cy="997555"/>
          </a:xfrm>
          <a:prstGeom prst="rect">
            <a:avLst/>
          </a:prstGeom>
          <a:noFill/>
        </p:spPr>
      </p:pic>
      <p:pic>
        <p:nvPicPr>
          <p:cNvPr id="12293" name="Picture 5" descr="F:\宝客-产品摄影\0629康宁\0629康宁\品锅0297.jpg"/>
          <p:cNvPicPr>
            <a:picLocks noChangeAspect="1" noChangeArrowheads="1"/>
          </p:cNvPicPr>
          <p:nvPr/>
        </p:nvPicPr>
        <p:blipFill>
          <a:blip r:embed="rId6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6246403" y="1855244"/>
            <a:ext cx="918222" cy="997555"/>
          </a:xfrm>
          <a:prstGeom prst="rect">
            <a:avLst/>
          </a:prstGeom>
          <a:noFill/>
        </p:spPr>
      </p:pic>
      <p:pic>
        <p:nvPicPr>
          <p:cNvPr id="12294" name="Picture 6" descr="F:\宝客-产品摄影\0629康宁\0629康宁\品锅0298.jpg"/>
          <p:cNvPicPr>
            <a:picLocks noChangeAspect="1" noChangeArrowheads="1"/>
          </p:cNvPicPr>
          <p:nvPr/>
        </p:nvPicPr>
        <p:blipFill>
          <a:blip r:embed="rId7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5274169" y="1855244"/>
            <a:ext cx="918222" cy="997555"/>
          </a:xfrm>
          <a:prstGeom prst="rect">
            <a:avLst/>
          </a:prstGeom>
          <a:noFill/>
        </p:spPr>
      </p:pic>
      <p:pic>
        <p:nvPicPr>
          <p:cNvPr id="12295" name="Picture 7" descr="F:\宝客-产品摄影\0629康宁\0629康宁\品锅0300.jpg"/>
          <p:cNvPicPr>
            <a:picLocks noChangeAspect="1" noChangeArrowheads="1"/>
          </p:cNvPicPr>
          <p:nvPr/>
        </p:nvPicPr>
        <p:blipFill>
          <a:blip r:embed="rId8" cstate="screen">
            <a:lum bright="20000" contrast="10000"/>
          </a:blip>
          <a:srcRect/>
          <a:stretch>
            <a:fillRect/>
          </a:stretch>
        </p:blipFill>
        <p:spPr bwMode="auto">
          <a:xfrm>
            <a:off x="8190872" y="1855244"/>
            <a:ext cx="918222" cy="997555"/>
          </a:xfrm>
          <a:prstGeom prst="rect">
            <a:avLst/>
          </a:prstGeom>
          <a:noFill/>
        </p:spPr>
      </p:pic>
      <p:pic>
        <p:nvPicPr>
          <p:cNvPr id="12296" name="Picture 8" descr="F:\宝客-产品摄影\0629康宁\0629康宁\品锅0338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786534" y="4678472"/>
            <a:ext cx="2782549" cy="2014906"/>
          </a:xfrm>
          <a:prstGeom prst="rect">
            <a:avLst/>
          </a:prstGeom>
          <a:noFill/>
        </p:spPr>
      </p:pic>
      <p:pic>
        <p:nvPicPr>
          <p:cNvPr id="15364" name="Picture 4" descr="D:\朱琳云\2017年PPT\0829主推产品二维码\0829主推产品二维码\康宁\VS-1.25FV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252519" y="2007853"/>
            <a:ext cx="810105" cy="880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86995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57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1489</cp:revision>
  <dcterms:created xsi:type="dcterms:W3CDTF">2016-12-01T07:26:00Z</dcterms:created>
  <dcterms:modified xsi:type="dcterms:W3CDTF">2018-02-28T10:16:13Z</dcterms:modified>
</cp:coreProperties>
</file>