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24744"/>
            <a:ext cx="5130668" cy="5733256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2E5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58778" y="5816217"/>
            <a:ext cx="7473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111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带有指示灯的小巧舒适设计，适合长时间通话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人体工程学耳挂，配戴数小时依然舒适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通话清晰、无回音，确保对方理解清楚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无线呼叫管理，自在畅谈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免提和无线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符合蓝牙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HSP/HFP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¤304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食品级不锈钢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5" y="332656"/>
            <a:ext cx="3779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飞利浦蓝牙耳机至尊套装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SHB1202-30</a:t>
            </a:r>
            <a:endParaRPr lang="zh-CN" altLang="en-US" sz="105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442337"/>
            <a:ext cx="1511354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佩戴方式：耳塞式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耳机类型：无线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耳机类别：蓝牙耳机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233*178*7mm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保温杯容量：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杯子尺寸：长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18.7cm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杯盖直径：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5.8cm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杯子颜色：黑色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899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145</a:t>
            </a:r>
          </a:p>
        </p:txBody>
      </p:sp>
      <p:pic>
        <p:nvPicPr>
          <p:cNvPr id="16387" name="Picture 3" descr="D:\朱琳云\宝客飞利浦-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9579" y="1134347"/>
            <a:ext cx="1956818" cy="451437"/>
          </a:xfrm>
          <a:prstGeom prst="rect">
            <a:avLst/>
          </a:prstGeom>
          <a:noFill/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74169" y="3346934"/>
            <a:ext cx="918120" cy="102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82663" y="3346934"/>
            <a:ext cx="918120" cy="102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D:\朱琳云\2017年PPT\新品二维码\新品二维码\飞利浦\SHB1202-30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9579" y="1766494"/>
            <a:ext cx="810105" cy="902875"/>
          </a:xfrm>
          <a:prstGeom prst="rect">
            <a:avLst/>
          </a:prstGeom>
          <a:noFill/>
        </p:spPr>
      </p:pic>
      <p:pic>
        <p:nvPicPr>
          <p:cNvPr id="17412" name="Picture 4" descr="F:\宝客-产品摄影\2017新品\SHB1202-30\无题会话5351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624495" y="4718040"/>
            <a:ext cx="2916704" cy="2167345"/>
          </a:xfrm>
          <a:prstGeom prst="rect">
            <a:avLst/>
          </a:prstGeom>
          <a:noFill/>
        </p:spPr>
      </p:pic>
      <p:pic>
        <p:nvPicPr>
          <p:cNvPr id="17413" name="Picture 5" descr="F:\宝客-产品摄影\2017新品\SHB1202-30\宝客07.223749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228365" y="3346934"/>
            <a:ext cx="918222" cy="1023258"/>
          </a:xfrm>
          <a:prstGeom prst="rect">
            <a:avLst/>
          </a:prstGeom>
          <a:noFill/>
        </p:spPr>
      </p:pic>
      <p:pic>
        <p:nvPicPr>
          <p:cNvPr id="17414" name="Picture 6" descr="F:\宝客-产品摄影\2017新品\SHB1202-30\宝客07.223745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8136859" y="3346934"/>
            <a:ext cx="918222" cy="1023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46823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</TotalTime>
  <Words>121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1493</cp:revision>
  <dcterms:created xsi:type="dcterms:W3CDTF">2016-12-01T07:26:00Z</dcterms:created>
  <dcterms:modified xsi:type="dcterms:W3CDTF">2018-02-28T10:18:52Z</dcterms:modified>
</cp:coreProperties>
</file>