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4813"/>
            <a:ext cx="9144000" cy="766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5" y="586397"/>
            <a:ext cx="2017953" cy="4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3681" y="642067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642*25017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3595" y="5805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5" y="2534096"/>
            <a:ext cx="5522242" cy="3644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4" y="1597790"/>
            <a:ext cx="1725372" cy="9363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014" y="2841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新秀丽拉杆箱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14" y="3365094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寸：230×570×405mm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0058" y="3672870"/>
            <a:ext cx="190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1015" y="3730755"/>
            <a:ext cx="20402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产品材质：外部-PC   内部-聚酯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产品颜色：银灰色</a:t>
            </a:r>
          </a:p>
          <a:p>
            <a:r>
              <a:rPr lang="zh-CN" altLang="en-US" sz="1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产品产地：中国</a:t>
            </a:r>
            <a:endParaRPr lang="zh-CN" altLang="en-US" sz="1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3814" y="4329388"/>
            <a:ext cx="2040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市场参考价：2280.00</a:t>
            </a:r>
          </a:p>
          <a:p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15" y="5156605"/>
            <a:ext cx="23621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哑光拉丝表面，更时尚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超轻自重，超大空间容量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TSA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密码锁，让您的旅行更加安全方便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</a:t>
            </a:r>
            <a:r>
              <a:rPr lang="en-US" altLang="zh-CN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360°</a:t>
            </a: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四轮万向静音轮，滑动自如</a:t>
            </a:r>
          </a:p>
          <a:p>
            <a:pPr>
              <a:lnSpc>
                <a:spcPts val="1200"/>
              </a:lnSpc>
            </a:pPr>
            <a:r>
              <a:rPr lang="zh-CN" altLang="en-US" sz="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流线型设计，轻盈坚韧。</a:t>
            </a:r>
          </a:p>
        </p:txBody>
      </p:sp>
    </p:spTree>
    <p:extLst>
      <p:ext uri="{BB962C8B-B14F-4D97-AF65-F5344CB8AC3E}">
        <p14:creationId xmlns:p14="http://schemas.microsoft.com/office/powerpoint/2010/main" val="3081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</TotalTime>
  <Words>95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1495</cp:revision>
  <dcterms:created xsi:type="dcterms:W3CDTF">2016-12-01T07:26:00Z</dcterms:created>
  <dcterms:modified xsi:type="dcterms:W3CDTF">2018-02-28T10:19:04Z</dcterms:modified>
</cp:coreProperties>
</file>