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5" y="586397"/>
            <a:ext cx="2017953" cy="4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3681" y="642067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664*09024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015" y="28418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新秀丽双肩背包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14" y="3365094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310×160×460mm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6062" y="3672870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81015" y="3730755"/>
            <a:ext cx="20402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</a:t>
            </a: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PU+</a:t>
            </a:r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织物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产品颜色：黑色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814" y="4329388"/>
            <a:ext cx="2040280" cy="59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15" y="5156606"/>
            <a:ext cx="23621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采用时下最为流行的韩版设计风格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休闲商务款式，沉稳大气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前片便携式拉链口袋，方便临时存放小物品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独立电脑保护隔层，方便存放电脑设备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超轻自重、大容量内装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符合人体工程学舒适背板、提手，使用更舒适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47" y="2636912"/>
            <a:ext cx="4704827" cy="40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Words>95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1497</cp:revision>
  <dcterms:created xsi:type="dcterms:W3CDTF">2016-12-01T07:26:00Z</dcterms:created>
  <dcterms:modified xsi:type="dcterms:W3CDTF">2018-02-28T10:19:42Z</dcterms:modified>
</cp:coreProperties>
</file>