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5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4813"/>
            <a:ext cx="9144000" cy="7664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5" y="586397"/>
            <a:ext cx="2017953" cy="47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8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63681" y="642067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664*29014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63595" y="58051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263" y="2348880"/>
            <a:ext cx="4800533" cy="42012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4" y="1597790"/>
            <a:ext cx="1725372" cy="9363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1015" y="284187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新秀丽双肩背包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14" y="3365094"/>
            <a:ext cx="2648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340×480×250mm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46062" y="3672870"/>
            <a:ext cx="1907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81015" y="3730755"/>
            <a:ext cx="204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产品材质：聚酯</a:t>
            </a:r>
          </a:p>
          <a:p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产品产地：中国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3814" y="4329388"/>
            <a:ext cx="2040280" cy="59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630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1015" y="5156606"/>
            <a:ext cx="23621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多功能文组隔层，可放置多种文具，更设有耳机孔 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电脑隔层，对电脑起到有效的保护作用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背包两侧袋可放置雨伞、杯具等物品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人体工学的背板设计，后背部有挂套功能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储物空间大，合理划分每个区域，让您的物品都有专有的归属，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携带方便。</a:t>
            </a:r>
          </a:p>
        </p:txBody>
      </p:sp>
    </p:spTree>
    <p:extLst>
      <p:ext uri="{BB962C8B-B14F-4D97-AF65-F5344CB8AC3E}">
        <p14:creationId xmlns:p14="http://schemas.microsoft.com/office/powerpoint/2010/main" val="7713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5336</TotalTime>
  <Words>106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1499</cp:revision>
  <dcterms:created xsi:type="dcterms:W3CDTF">2016-12-01T07:26:00Z</dcterms:created>
  <dcterms:modified xsi:type="dcterms:W3CDTF">2018-02-28T10:19:54Z</dcterms:modified>
</cp:coreProperties>
</file>