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2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7" name="图片 6" descr="未标题-8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22" name="图片 21" descr="143-144碧然德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1785926"/>
            <a:ext cx="3419574" cy="380359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Elemaris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碧然德尊享系列滤水壶</a:t>
            </a:r>
          </a:p>
        </p:txBody>
      </p:sp>
      <p:sp>
        <p:nvSpPr>
          <p:cNvPr id="25" name="矩形 24"/>
          <p:cNvSpPr/>
          <p:nvPr/>
        </p:nvSpPr>
        <p:spPr>
          <a:xfrm>
            <a:off x="6000760" y="1928802"/>
            <a:ext cx="278608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Elemaris-Cool-2.4L-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紫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-2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碧然德尊享滤水壶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紫 双芯装</a:t>
            </a:r>
          </a:p>
          <a:p>
            <a:pPr>
              <a:defRPr/>
            </a:pP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408.00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185.00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26.7×10.9×27.7cm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自动出水口，壶身倾斜水自动流出，出水精准，更流畅。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滤芯卡槽，滤芯更换简单方便。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防滑底座设计，防止底座磨损。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自动开阖注水口，无需手动。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智能滤芯更换显示器，三重测量：滤水量、水质硬度、使用时间。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优美弧形防滑手柄，手感舒适，方便持握。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 descr="未标题-9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1000108"/>
            <a:ext cx="1605783" cy="1357322"/>
          </a:xfrm>
          <a:prstGeom prst="rect">
            <a:avLst/>
          </a:prstGeom>
        </p:spPr>
      </p:pic>
      <p:pic>
        <p:nvPicPr>
          <p:cNvPr id="24" name="图片 23" descr="滤芯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6182" y="4643446"/>
            <a:ext cx="1092363" cy="1142984"/>
          </a:xfrm>
          <a:prstGeom prst="rect">
            <a:avLst/>
          </a:prstGeom>
        </p:spPr>
      </p:pic>
      <p:pic>
        <p:nvPicPr>
          <p:cNvPr id="9" name="图片 8" descr="滤芯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11560" y="4857760"/>
            <a:ext cx="1092363" cy="11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959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</TotalTime>
  <Words>156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555</cp:revision>
  <dcterms:created xsi:type="dcterms:W3CDTF">2016-12-01T07:26:00Z</dcterms:created>
  <dcterms:modified xsi:type="dcterms:W3CDTF">2018-02-09T08:18:52Z</dcterms:modified>
</cp:coreProperties>
</file>