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6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4813"/>
            <a:ext cx="9144000" cy="7664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65" y="586397"/>
            <a:ext cx="2017953" cy="47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10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5" r:id="rId13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63681" y="642067"/>
            <a:ext cx="177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664*75005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63595" y="58051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产品展示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123" y="2204864"/>
            <a:ext cx="5012786" cy="45318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14" y="1597790"/>
            <a:ext cx="1725372" cy="93630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81015" y="284187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新秀丽双肩背包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1014" y="3365094"/>
            <a:ext cx="26484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尺       寸：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320×440×190mm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46062" y="3672870"/>
            <a:ext cx="19073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81015" y="3730755"/>
            <a:ext cx="2040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产品材质：聚酯</a:t>
            </a:r>
          </a:p>
          <a:p>
            <a:r>
              <a:rPr lang="zh-CN" altLang="en-US" sz="1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产品产地：中国</a:t>
            </a:r>
            <a:endParaRPr lang="zh-CN" altLang="en-US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3814" y="4329388"/>
            <a:ext cx="2040280" cy="59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580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195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1015" y="5156606"/>
            <a:ext cx="236218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zh-CN" altLang="en-US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 专属电脑隔层</a:t>
            </a:r>
          </a:p>
          <a:p>
            <a:pPr>
              <a:lnSpc>
                <a:spcPts val="1200"/>
              </a:lnSpc>
            </a:pPr>
            <a:r>
              <a:rPr lang="zh-CN" altLang="en-US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 多功能文组隔层，更设有耳机孔</a:t>
            </a:r>
          </a:p>
          <a:p>
            <a:pPr>
              <a:lnSpc>
                <a:spcPts val="1200"/>
              </a:lnSpc>
            </a:pPr>
            <a:r>
              <a:rPr lang="zh-CN" altLang="en-US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 背包两侧袋可放置雨伞等物品</a:t>
            </a:r>
          </a:p>
          <a:p>
            <a:pPr>
              <a:lnSpc>
                <a:spcPts val="1200"/>
              </a:lnSpc>
            </a:pPr>
            <a:r>
              <a:rPr lang="zh-CN" altLang="en-US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 人体工学的背板设计</a:t>
            </a:r>
          </a:p>
          <a:p>
            <a:pPr>
              <a:lnSpc>
                <a:spcPts val="1200"/>
              </a:lnSpc>
            </a:pPr>
            <a:r>
              <a:rPr lang="zh-CN" altLang="en-US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 大容量设计，可收纳众多物品。</a:t>
            </a:r>
          </a:p>
        </p:txBody>
      </p:sp>
    </p:spTree>
    <p:extLst>
      <p:ext uri="{BB962C8B-B14F-4D97-AF65-F5344CB8AC3E}">
        <p14:creationId xmlns:p14="http://schemas.microsoft.com/office/powerpoint/2010/main" val="344845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5337</TotalTime>
  <Words>70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1503</cp:revision>
  <dcterms:created xsi:type="dcterms:W3CDTF">2016-12-01T07:26:00Z</dcterms:created>
  <dcterms:modified xsi:type="dcterms:W3CDTF">2018-02-28T10:20:33Z</dcterms:modified>
</cp:coreProperties>
</file>