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6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4813"/>
            <a:ext cx="9144000" cy="7664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5" y="586397"/>
            <a:ext cx="2017953" cy="47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50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6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63681" y="642067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673*09003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63595" y="58051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435" y="2348880"/>
            <a:ext cx="5662058" cy="40332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4" y="1597790"/>
            <a:ext cx="1725372" cy="9363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1015" y="284187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美旅折叠购物袋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14" y="3365093"/>
            <a:ext cx="2637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展开尺寸：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540×360×175mm</a:t>
            </a:r>
          </a:p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折叠尺寸：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200×125×55mm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46062" y="3906145"/>
            <a:ext cx="1907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81015" y="3964030"/>
            <a:ext cx="204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产品材质：聚酯</a:t>
            </a:r>
          </a:p>
          <a:p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产品产地：中国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3814" y="4562663"/>
            <a:ext cx="204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1015" y="5389880"/>
            <a:ext cx="23621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防水性良好，有效保护物品安全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购物袋容量大，更有隔层设计，方便收纳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可折叠设计，方便携带。</a:t>
            </a:r>
          </a:p>
        </p:txBody>
      </p:sp>
    </p:spTree>
    <p:extLst>
      <p:ext uri="{BB962C8B-B14F-4D97-AF65-F5344CB8AC3E}">
        <p14:creationId xmlns:p14="http://schemas.microsoft.com/office/powerpoint/2010/main" val="31033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5337</TotalTime>
  <Words>64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1505</cp:revision>
  <dcterms:created xsi:type="dcterms:W3CDTF">2016-12-01T07:26:00Z</dcterms:created>
  <dcterms:modified xsi:type="dcterms:W3CDTF">2018-02-28T10:20:45Z</dcterms:modified>
</cp:coreProperties>
</file>