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6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4813"/>
            <a:ext cx="9144000" cy="7664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5" y="586397"/>
            <a:ext cx="2017953" cy="47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24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7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63681" y="642067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674*01001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63595" y="58051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68" y="2924944"/>
            <a:ext cx="5235776" cy="34012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4" y="1597790"/>
            <a:ext cx="1725372" cy="9363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1014" y="2841873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新秀丽化妆洗漱二合一多用途包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14" y="3365094"/>
            <a:ext cx="2648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175×125×250mm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46062" y="3672870"/>
            <a:ext cx="1907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1015" y="3730755"/>
            <a:ext cx="20402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产品材质：聚酯</a:t>
            </a:r>
          </a:p>
          <a:p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产品产地：中国</a:t>
            </a:r>
          </a:p>
          <a:p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产品重量：</a:t>
            </a:r>
            <a:r>
              <a:rPr lang="en-US" altLang="zh-CN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0.7KG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3814" y="4329388"/>
            <a:ext cx="204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290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1015" y="5156605"/>
            <a:ext cx="23621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简约小巧、明快简约的设计、</a:t>
            </a: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还带有一些运动风格，这款洗漱</a:t>
            </a: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包会成为您旅途中最贴心的助手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内部有网格隔层，干湿分离隔层，</a:t>
            </a: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化妆品、洗漱用品统统进来吧，旅途从此轻便无忧。</a:t>
            </a:r>
          </a:p>
        </p:txBody>
      </p:sp>
    </p:spTree>
    <p:extLst>
      <p:ext uri="{BB962C8B-B14F-4D97-AF65-F5344CB8AC3E}">
        <p14:creationId xmlns:p14="http://schemas.microsoft.com/office/powerpoint/2010/main" val="10587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5337</TotalTime>
  <Words>89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1507</cp:revision>
  <dcterms:created xsi:type="dcterms:W3CDTF">2016-12-01T07:26:00Z</dcterms:created>
  <dcterms:modified xsi:type="dcterms:W3CDTF">2018-02-28T10:21:06Z</dcterms:modified>
</cp:coreProperties>
</file>