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913" y="597159"/>
            <a:ext cx="1886959" cy="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3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8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LH114WA5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46" y="2534095"/>
            <a:ext cx="5833618" cy="394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15" y="2841873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拉杆箱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360×210×550mm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0058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015" y="3730755"/>
            <a:ext cx="204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</a:t>
            </a: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ABS+PC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14" y="4329388"/>
            <a:ext cx="204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1980.00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" y="5156606"/>
            <a:ext cx="23621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en-US" altLang="zh-CN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材质坚固、耐磨，轻盈，防水防潮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en-US" altLang="zh-CN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材料能阻燃隔热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en-US" altLang="zh-CN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度万向轮，在不平地面活动使用中可推、可拉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任意转向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网袋、内拉链袋、固定袋插口 ，分类存取方便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侧边提手，更方便提行</a:t>
            </a:r>
          </a:p>
        </p:txBody>
      </p:sp>
    </p:spTree>
    <p:extLst>
      <p:ext uri="{BB962C8B-B14F-4D97-AF65-F5344CB8AC3E}">
        <p14:creationId xmlns:p14="http://schemas.microsoft.com/office/powerpoint/2010/main" val="2705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5339</TotalTime>
  <Words>87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1509</cp:revision>
  <dcterms:created xsi:type="dcterms:W3CDTF">2016-12-01T07:26:00Z</dcterms:created>
  <dcterms:modified xsi:type="dcterms:W3CDTF">2018-02-28T10:22:49Z</dcterms:modified>
</cp:coreProperties>
</file>