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6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4813"/>
            <a:ext cx="9144000" cy="76646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8913" y="597159"/>
            <a:ext cx="1886959" cy="44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3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8" r:id="rId13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62" y="2534096"/>
            <a:ext cx="4751894" cy="382963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863681" y="642067"/>
            <a:ext cx="16706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LT980HP5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63595" y="58051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产品展示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14" y="1597790"/>
            <a:ext cx="1725372" cy="93630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81014" y="2841873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背包</a:t>
            </a:r>
          </a:p>
        </p:txBody>
      </p:sp>
      <p:sp>
        <p:nvSpPr>
          <p:cNvPr id="7" name="矩形 6"/>
          <p:cNvSpPr/>
          <p:nvPr/>
        </p:nvSpPr>
        <p:spPr>
          <a:xfrm>
            <a:off x="381014" y="3365094"/>
            <a:ext cx="26484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尺       寸：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280×420×150mm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46062" y="3672870"/>
            <a:ext cx="19073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81015" y="3730755"/>
            <a:ext cx="2040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产品材质：聚酯</a:t>
            </a:r>
          </a:p>
          <a:p>
            <a:r>
              <a:rPr lang="zh-CN" altLang="en-US" sz="1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产品产地：中国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3814" y="4329388"/>
            <a:ext cx="20402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1180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  <a:p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255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  <p:sp>
        <p:nvSpPr>
          <p:cNvPr id="11" name="矩形 10"/>
          <p:cNvSpPr/>
          <p:nvPr/>
        </p:nvSpPr>
        <p:spPr>
          <a:xfrm>
            <a:off x="381015" y="5156605"/>
            <a:ext cx="23621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zh-CN" altLang="en-US" sz="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简约时尚的设计风格</a:t>
            </a:r>
            <a:r>
              <a:rPr lang="en-US" altLang="zh-CN" sz="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蕴含都市流行元素</a:t>
            </a:r>
          </a:p>
          <a:p>
            <a:pPr>
              <a:lnSpc>
                <a:spcPts val="1200"/>
              </a:lnSpc>
            </a:pPr>
            <a:r>
              <a:rPr lang="zh-CN" altLang="en-US" sz="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轻便包身</a:t>
            </a:r>
            <a:r>
              <a:rPr lang="en-US" altLang="zh-CN" sz="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商务休闲皆适宜</a:t>
            </a:r>
          </a:p>
          <a:p>
            <a:pPr>
              <a:lnSpc>
                <a:spcPts val="1200"/>
              </a:lnSpc>
            </a:pPr>
            <a:r>
              <a:rPr lang="zh-CN" altLang="en-US" sz="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存储空间充足</a:t>
            </a:r>
            <a:r>
              <a:rPr lang="en-US" altLang="zh-CN" sz="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贴心内置文具组</a:t>
            </a:r>
            <a:r>
              <a:rPr lang="en-US" altLang="zh-CN" sz="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方便分类存放</a:t>
            </a:r>
          </a:p>
          <a:p>
            <a:pPr>
              <a:lnSpc>
                <a:spcPts val="1200"/>
              </a:lnSpc>
            </a:pPr>
            <a:r>
              <a:rPr lang="zh-CN" altLang="en-US" sz="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内置电脑夹层。</a:t>
            </a:r>
          </a:p>
        </p:txBody>
      </p:sp>
    </p:spTree>
    <p:extLst>
      <p:ext uri="{BB962C8B-B14F-4D97-AF65-F5344CB8AC3E}">
        <p14:creationId xmlns:p14="http://schemas.microsoft.com/office/powerpoint/2010/main" val="58096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5339</TotalTime>
  <Words>64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1511</cp:revision>
  <dcterms:created xsi:type="dcterms:W3CDTF">2016-12-01T07:26:00Z</dcterms:created>
  <dcterms:modified xsi:type="dcterms:W3CDTF">2018-02-28T10:23:02Z</dcterms:modified>
</cp:coreProperties>
</file>