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6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995" y="979805"/>
            <a:ext cx="4254500" cy="4667250"/>
          </a:xfrm>
          <a:prstGeom prst="rect">
            <a:avLst/>
          </a:prstGeom>
        </p:spPr>
      </p:pic>
      <p:pic>
        <p:nvPicPr>
          <p:cNvPr id="6149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0" y="29845"/>
            <a:ext cx="1386205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89935" y="3982720"/>
            <a:ext cx="1216660" cy="1318260"/>
          </a:xfrm>
          <a:prstGeom prst="rect">
            <a:avLst/>
          </a:prstGeom>
        </p:spPr>
      </p:pic>
      <p:sp>
        <p:nvSpPr>
          <p:cNvPr id="26627" name="TextBox 1"/>
          <p:cNvSpPr txBox="1"/>
          <p:nvPr/>
        </p:nvSpPr>
        <p:spPr>
          <a:xfrm>
            <a:off x="4742815" y="4098290"/>
            <a:ext cx="4276090" cy="17849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1100"/>
              </a:lnSpc>
              <a:spcBef>
                <a:spcPct val="0"/>
              </a:spcBef>
              <a:buNone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BWT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过滤水  更清  更纯  更美味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简单易用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单手注水无须取出顶盖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时尚新潮设计、半透明漏斗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特别设计，可放置于电冰箱门内侧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智能：电子 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会提醒您每月更换一次滤芯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独有的 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FlowControl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可精确控制过滤时间，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确保最佳的过滤效果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任意多边形 7172"/>
          <p:cNvSpPr/>
          <p:nvPr/>
        </p:nvSpPr>
        <p:spPr>
          <a:xfrm>
            <a:off x="4671695" y="727075"/>
            <a:ext cx="3203575" cy="299275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 lIns="45718" tIns="45718" rIns="45718" bIns="4571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产品名称：</a:t>
            </a:r>
            <a:r>
              <a:rPr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BWT-净水壶2.6L</a:t>
            </a:r>
            <a:endParaRPr lang="zh-CN" alt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产品型号：</a:t>
            </a:r>
            <a:r>
              <a:rPr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YARA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材质：SAN树脂+离子交换树脂+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天然椰壳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活性炭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+PP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产品尺寸：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lang="en-US" alt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×2</a:t>
            </a:r>
            <a:r>
              <a:rPr lang="en-US" alt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6.9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规格：总净水约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120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L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-150L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/单次过滤水容量1.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4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L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包装方式：彩盒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装箱明细：6只/箱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滤芯周期：至少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周更换一次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152.00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268.00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pic>
        <p:nvPicPr>
          <p:cNvPr id="26636" name="图片 10" descr="原装进口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8" y="116523"/>
            <a:ext cx="977900" cy="249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1" name="标题 1"/>
          <p:cNvSpPr txBox="1"/>
          <p:nvPr/>
        </p:nvSpPr>
        <p:spPr>
          <a:xfrm>
            <a:off x="4671695" y="387350"/>
            <a:ext cx="2813685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BWT—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德国原装进口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5" y="6268720"/>
            <a:ext cx="908050" cy="572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845" y="6269990"/>
            <a:ext cx="3049905" cy="570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750" y="6261735"/>
            <a:ext cx="2743200" cy="574040"/>
          </a:xfrm>
          <a:prstGeom prst="rect">
            <a:avLst/>
          </a:prstGeom>
        </p:spPr>
      </p:pic>
      <p:pic>
        <p:nvPicPr>
          <p:cNvPr id="6" name="图片 5" descr="图片1_副本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1950" y="6275705"/>
            <a:ext cx="1581150" cy="565150"/>
          </a:xfrm>
          <a:prstGeom prst="rect">
            <a:avLst/>
          </a:prstGeom>
        </p:spPr>
      </p:pic>
      <p:pic>
        <p:nvPicPr>
          <p:cNvPr id="30733" name="图片 4" descr="新品标签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8495" y="116523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649429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148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1513</cp:revision>
  <dcterms:created xsi:type="dcterms:W3CDTF">2016-12-01T07:26:00Z</dcterms:created>
  <dcterms:modified xsi:type="dcterms:W3CDTF">2018-02-28T10:24:20Z</dcterms:modified>
</cp:coreProperties>
</file>