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29845"/>
            <a:ext cx="1386205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6" name="图片 10" descr="原装进口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8" y="116523"/>
            <a:ext cx="977900" cy="249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" y="6268720"/>
            <a:ext cx="908050" cy="572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45" y="6269990"/>
            <a:ext cx="3049905" cy="570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750" y="6261735"/>
            <a:ext cx="2743200" cy="574040"/>
          </a:xfrm>
          <a:prstGeom prst="rect">
            <a:avLst/>
          </a:prstGeom>
        </p:spPr>
      </p:pic>
      <p:sp>
        <p:nvSpPr>
          <p:cNvPr id="26631" name="标题 1"/>
          <p:cNvSpPr txBox="1"/>
          <p:nvPr/>
        </p:nvSpPr>
        <p:spPr>
          <a:xfrm>
            <a:off x="4648200" y="727075"/>
            <a:ext cx="2813685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BWT—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德国原装进口</a:t>
            </a:r>
          </a:p>
        </p:txBody>
      </p:sp>
      <p:pic>
        <p:nvPicPr>
          <p:cNvPr id="1358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5" y="1127760"/>
            <a:ext cx="3696335" cy="3688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3875" y="3912235"/>
            <a:ext cx="1404620" cy="1487805"/>
          </a:xfrm>
          <a:prstGeom prst="rect">
            <a:avLst/>
          </a:prstGeom>
        </p:spPr>
      </p:pic>
      <p:sp>
        <p:nvSpPr>
          <p:cNvPr id="2" name="任意多边形 7172"/>
          <p:cNvSpPr/>
          <p:nvPr/>
        </p:nvSpPr>
        <p:spPr>
          <a:xfrm>
            <a:off x="4741545" y="1127760"/>
            <a:ext cx="3203575" cy="218059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45718" tIns="45718" rIns="45718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产品名称：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BWT-滤芯套</a:t>
            </a:r>
            <a:r>
              <a:rPr lang="zh-CN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5+1</a:t>
            </a:r>
            <a:r>
              <a:rPr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材质：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天然椰壳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活性炭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+PP</a:t>
            </a:r>
            <a:endParaRPr lang="pt-BR" altLang="zh-CN" sz="12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规格：总净水约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120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L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黑体简体" pitchFamily="2" charset="-122"/>
              </a:rPr>
              <a:t>-150L</a:t>
            </a: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黑体简体" pitchFamily="2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滤芯周期：至少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周更换一次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适合各品牌净水壶通用滤芯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  <a:p>
            <a:pPr marL="0" lvl="0" indent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零售价：</a:t>
            </a:r>
            <a:r>
              <a:rPr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380.00</a:t>
            </a:r>
            <a:r>
              <a:rPr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8495" y="2924175"/>
            <a:ext cx="4650740" cy="3111500"/>
          </a:xfrm>
          <a:prstGeom prst="rect">
            <a:avLst/>
          </a:prstGeom>
        </p:spPr>
      </p:pic>
      <p:pic>
        <p:nvPicPr>
          <p:cNvPr id="5" name="图片 4" descr="图片1_副本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1950" y="6275705"/>
            <a:ext cx="1581150" cy="56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95" y="435610"/>
            <a:ext cx="4026535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BWT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独有的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Mg</a:t>
            </a:r>
            <a:r>
              <a:rPr lang="en-US" altLang="zh-TW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镁离子</a:t>
            </a:r>
            <a:r>
              <a:rPr lang="zh-CN" altLang="zh-TW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置换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专利技术</a:t>
            </a:r>
          </a:p>
        </p:txBody>
      </p:sp>
    </p:spTree>
    <p:extLst>
      <p:ext uri="{BB962C8B-B14F-4D97-AF65-F5344CB8AC3E}">
        <p14:creationId xmlns:p14="http://schemas.microsoft.com/office/powerpoint/2010/main" val="14425634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5341</TotalTime>
  <Words>66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1517</cp:revision>
  <dcterms:created xsi:type="dcterms:W3CDTF">2016-12-01T07:26:00Z</dcterms:created>
  <dcterms:modified xsi:type="dcterms:W3CDTF">2018-02-28T10:24:56Z</dcterms:modified>
</cp:coreProperties>
</file>