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7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2" descr="C:\Users\Administrator\Desktop\杯壶礼品小包装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93000" y="1158875"/>
            <a:ext cx="1987550" cy="1327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7" name="Picture 4" descr="旺能杯细节 绿色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" y="4982845"/>
            <a:ext cx="4550410" cy="8070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TextBox 7"/>
          <p:cNvSpPr txBox="1"/>
          <p:nvPr/>
        </p:nvSpPr>
        <p:spPr>
          <a:xfrm>
            <a:off x="4929188" y="1344613"/>
            <a:ext cx="2422525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旭能商务杯 绿色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黑色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白色</a:t>
            </a:r>
          </a:p>
        </p:txBody>
      </p:sp>
      <p:sp>
        <p:nvSpPr>
          <p:cNvPr id="21509" name="矩形 8"/>
          <p:cNvSpPr/>
          <p:nvPr/>
        </p:nvSpPr>
        <p:spPr>
          <a:xfrm>
            <a:off x="4929188" y="987425"/>
            <a:ext cx="3452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DXNB-360GN/BK/CNW</a:t>
            </a:r>
          </a:p>
        </p:txBody>
      </p:sp>
      <p:sp>
        <p:nvSpPr>
          <p:cNvPr id="21510" name="矩形 9"/>
          <p:cNvSpPr/>
          <p:nvPr/>
        </p:nvSpPr>
        <p:spPr>
          <a:xfrm>
            <a:off x="4929188" y="1092200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4802188" y="1778000"/>
            <a:ext cx="3929063" cy="4015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产品容量：</a:t>
            </a:r>
            <a:r>
              <a:rPr lang="en-US" altLang="zh-CN"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360ml</a:t>
            </a: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杯口内径：</a:t>
            </a:r>
            <a:r>
              <a:rPr lang="en-US" altLang="zh-CN"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5.38cm</a:t>
            </a: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塑  料  件：</a:t>
            </a:r>
            <a:r>
              <a:rPr kumimoji="0" sz="12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PP（食品接触用）</a:t>
            </a: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密  封  圈：</a:t>
            </a:r>
            <a:r>
              <a:rPr kumimoji="0" sz="12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硅胶（食品接触用）</a:t>
            </a: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保温性能：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50℃</a:t>
            </a:r>
            <a:r>
              <a:rPr kumimoji="0" sz="1200" b="0" i="0" u="none" strike="noStrike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（6小时）</a:t>
            </a: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------------------------------------------------------</a:t>
            </a: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零  售  价：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488.00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元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  发  价：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122.00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元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------------------------------------------------------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杯壶内外壁和杯身采用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不锈钢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时尚外观设计，高贵大方，手感细腻光滑，质感非凡；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内壁表面采用电解研磨处理技术，不生锈不氧化，防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止污垢产生， 极易清洗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杯盖设计灵感来源于汽车尾灯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底托采用锌合金加硅胶工艺，防滑耐磨，美观耐用。</a:t>
            </a:r>
          </a:p>
        </p:txBody>
      </p:sp>
      <p:sp>
        <p:nvSpPr>
          <p:cNvPr id="21512" name="TextBox 13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21513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1808" y="924243"/>
            <a:ext cx="766762" cy="420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80" y="1444625"/>
            <a:ext cx="4549775" cy="34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178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5343</TotalTime>
  <Words>163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1518</cp:revision>
  <dcterms:created xsi:type="dcterms:W3CDTF">2016-12-01T07:26:00Z</dcterms:created>
  <dcterms:modified xsi:type="dcterms:W3CDTF">2018-02-28T10:26:16Z</dcterms:modified>
</cp:coreProperties>
</file>