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225" y="4937125"/>
            <a:ext cx="4046855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TextBox 7"/>
          <p:cNvSpPr txBox="1"/>
          <p:nvPr/>
        </p:nvSpPr>
        <p:spPr>
          <a:xfrm>
            <a:off x="4572000" y="1398588"/>
            <a:ext cx="19748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静逸商务杯 蓝色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紫色</a:t>
            </a:r>
          </a:p>
        </p:txBody>
      </p:sp>
      <p:sp>
        <p:nvSpPr>
          <p:cNvPr id="23558" name="矩形 8"/>
          <p:cNvSpPr/>
          <p:nvPr/>
        </p:nvSpPr>
        <p:spPr>
          <a:xfrm>
            <a:off x="4572000" y="1041400"/>
            <a:ext cx="2486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DJYB-380BL/PL</a:t>
            </a:r>
          </a:p>
        </p:txBody>
      </p:sp>
      <p:sp>
        <p:nvSpPr>
          <p:cNvPr id="23559" name="矩形 9"/>
          <p:cNvSpPr/>
          <p:nvPr/>
        </p:nvSpPr>
        <p:spPr>
          <a:xfrm>
            <a:off x="4572000" y="1146175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TextBox 10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21513" name="Text Box 4"/>
          <p:cNvSpPr txBox="1">
            <a:spLocks noChangeArrowheads="1"/>
          </p:cNvSpPr>
          <p:nvPr/>
        </p:nvSpPr>
        <p:spPr bwMode="auto">
          <a:xfrm>
            <a:off x="4546600" y="1809750"/>
            <a:ext cx="4429125" cy="36061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产品容量：</a:t>
            </a:r>
            <a:r>
              <a:rPr lang="en-US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380ml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5.98cm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保温效果：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68℃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小时）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--------------------------------------------------------------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彩盒包装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主推有备货 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礼盒包装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起订 无备货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零  售  价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256.00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      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零  售  价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306.00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  发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63.00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        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  发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76.00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--------------------------------------------------------------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杯壶内壁和杯身采用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不锈钢；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密封圈采用硅胶材料，杯盖、杯塞密封性极好，无滴漏；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杯身采用“一间隙”生产技术和真空技术，容量同比增加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容量大、杯子轻，保温更久；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时尚外观设计，高贵典雅，手感细腻光滑，质感非凡。</a:t>
            </a:r>
          </a:p>
        </p:txBody>
      </p:sp>
      <p:pic>
        <p:nvPicPr>
          <p:cNvPr id="23562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615" y="733425"/>
            <a:ext cx="846138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225" y="1274445"/>
            <a:ext cx="4048125" cy="36623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198948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184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1519</cp:revision>
  <dcterms:created xsi:type="dcterms:W3CDTF">2016-12-01T07:26:00Z</dcterms:created>
  <dcterms:modified xsi:type="dcterms:W3CDTF">2018-02-28T10:26:23Z</dcterms:modified>
</cp:coreProperties>
</file>