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7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3" descr="尊荣商务杯"/>
          <p:cNvPicPr>
            <a:picLocks noChangeAspect="1"/>
          </p:cNvPicPr>
          <p:nvPr/>
        </p:nvPicPr>
        <p:blipFill>
          <a:blip r:embed="rId2" cstate="print"/>
          <a:srcRect l="20045" t="14903" r="17368" b="3841"/>
          <a:stretch>
            <a:fillRect/>
          </a:stretch>
        </p:blipFill>
        <p:spPr>
          <a:xfrm>
            <a:off x="642938" y="1662113"/>
            <a:ext cx="3032125" cy="4232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2" name="Picture 4" descr="尊荣商务杯细节图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313" y="4872038"/>
            <a:ext cx="3873500" cy="1065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TextBox 5"/>
          <p:cNvSpPr txBox="1"/>
          <p:nvPr/>
        </p:nvSpPr>
        <p:spPr>
          <a:xfrm>
            <a:off x="4638675" y="1398588"/>
            <a:ext cx="19748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尊荣商务杯 白色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黑色</a:t>
            </a:r>
          </a:p>
        </p:txBody>
      </p:sp>
      <p:sp>
        <p:nvSpPr>
          <p:cNvPr id="25604" name="矩形 6"/>
          <p:cNvSpPr/>
          <p:nvPr/>
        </p:nvSpPr>
        <p:spPr>
          <a:xfrm>
            <a:off x="4638675" y="1041400"/>
            <a:ext cx="289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DZRB-280CNW/BK</a:t>
            </a:r>
          </a:p>
        </p:txBody>
      </p:sp>
      <p:sp>
        <p:nvSpPr>
          <p:cNvPr id="25605" name="矩形 7"/>
          <p:cNvSpPr/>
          <p:nvPr/>
        </p:nvSpPr>
        <p:spPr>
          <a:xfrm>
            <a:off x="4638675" y="1146175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4643438" y="1893888"/>
            <a:ext cx="4071938" cy="3952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产品容量：</a:t>
            </a:r>
            <a:r>
              <a:rPr lang="en-US" altLang="zh-CN"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280ml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en-US" altLang="zh-CN"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4.86cm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保温性能：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50℃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6</a:t>
            </a:r>
            <a:r>
              <a:rPr lang="zh-CN" altLang="en-US"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小时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-----------------------------------------------------</a:t>
            </a: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零  售  价：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528.00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元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  发  价：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132.00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元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------------------------------------------------------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杯壶内壁和杯身采用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不锈钢；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三倍加厚杯身材质和三层复合杯身工艺，拥有它让您倍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感尊贵和荣耀；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内壁表面采用电解研磨处理技术，不生锈不氧化，防止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污垢产生、极易清洗；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时尚外观设计，高贵大方，手感细腻光滑，质感非凡；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密封圈采用硅胶材料，杯盖、杯塞密封性极好，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无滴漏；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杯盖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造型，设计新颖，高贵亮丽。</a:t>
            </a:r>
          </a:p>
        </p:txBody>
      </p:sp>
      <p:sp>
        <p:nvSpPr>
          <p:cNvPr id="25607" name="TextBox 10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25608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38" y="1146175"/>
            <a:ext cx="766762" cy="420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9" name="Picture 11" descr="C:\Users\Administrator\Desktop\杯壶礼品小包装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81825" y="796925"/>
            <a:ext cx="2257425" cy="15081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339288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5343</TotalTime>
  <Words>191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1520</cp:revision>
  <dcterms:created xsi:type="dcterms:W3CDTF">2016-12-01T07:26:00Z</dcterms:created>
  <dcterms:modified xsi:type="dcterms:W3CDTF">2018-02-28T10:26:31Z</dcterms:modified>
</cp:coreProperties>
</file>