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 descr="尊荣办公杯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288" y="1687513"/>
            <a:ext cx="4176712" cy="3236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4" descr="尊荣办公杯细节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88" y="4714875"/>
            <a:ext cx="4321175" cy="1189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Box 5"/>
          <p:cNvSpPr txBox="1"/>
          <p:nvPr/>
        </p:nvSpPr>
        <p:spPr>
          <a:xfrm>
            <a:off x="4849813" y="1379538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尊荣办公杯 红色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</a:p>
        </p:txBody>
      </p:sp>
      <p:sp>
        <p:nvSpPr>
          <p:cNvPr id="26628" name="矩形 6"/>
          <p:cNvSpPr/>
          <p:nvPr/>
        </p:nvSpPr>
        <p:spPr>
          <a:xfrm>
            <a:off x="4849813" y="1041400"/>
            <a:ext cx="2606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DZRB-450RD/BK</a:t>
            </a:r>
          </a:p>
        </p:txBody>
      </p:sp>
      <p:sp>
        <p:nvSpPr>
          <p:cNvPr id="26629" name="矩形 7"/>
          <p:cNvSpPr/>
          <p:nvPr/>
        </p:nvSpPr>
        <p:spPr>
          <a:xfrm>
            <a:off x="4849813" y="1146175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4857750" y="1785938"/>
            <a:ext cx="3929063" cy="4220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产品容量：</a:t>
            </a:r>
            <a:r>
              <a:rPr 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450ml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6.76cm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保温效果：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50℃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lang="zh-CN" alt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小时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596.00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149.00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--------------------------------------------------------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杯壶内壁和杯身采用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不锈钢；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三倍加厚杯身材质和三层复合杯身工艺，拥有它让您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倍感尊贵和荣耀；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内壁表面采用电解研磨处理技术，不生锈不氧化，防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止污垢产生、易清洗；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时尚外观设计，高贵大方，手感细腻光滑，质感非凡；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密封圈采用硅胶材料，杯盖、杯塞密封性好，无滴漏；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造型，设计新颖，高贵亮丽；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底托采用硅胶防滑垫，防滑耐磨，经久耐用。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31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6632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" y="1146175"/>
            <a:ext cx="766762" cy="4206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195836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204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1521</cp:revision>
  <dcterms:created xsi:type="dcterms:W3CDTF">2016-12-01T07:26:00Z</dcterms:created>
  <dcterms:modified xsi:type="dcterms:W3CDTF">2018-02-28T10:26:46Z</dcterms:modified>
</cp:coreProperties>
</file>