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7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9"/>
          <p:cNvPicPr>
            <a:picLocks noChangeAspect="1"/>
          </p:cNvPicPr>
          <p:nvPr/>
        </p:nvPicPr>
        <p:blipFill>
          <a:blip r:embed="rId2" cstate="print"/>
          <a:srcRect l="4982" r="5344"/>
          <a:stretch>
            <a:fillRect/>
          </a:stretch>
        </p:blipFill>
        <p:spPr>
          <a:xfrm>
            <a:off x="571500" y="1606550"/>
            <a:ext cx="3714750" cy="3189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0" name="TextBox 3"/>
          <p:cNvSpPr txBox="1"/>
          <p:nvPr/>
        </p:nvSpPr>
        <p:spPr>
          <a:xfrm>
            <a:off x="4786313" y="1214438"/>
            <a:ext cx="1350962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尊荣合族套装</a:t>
            </a:r>
            <a:r>
              <a:rPr lang="en-US" alt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lang="zh-CN" altLang="en-US" sz="1400" dirty="0">
              <a:solidFill>
                <a:srgbClr val="59595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651" name="矩形 6"/>
          <p:cNvSpPr/>
          <p:nvPr/>
        </p:nvSpPr>
        <p:spPr>
          <a:xfrm>
            <a:off x="4786313" y="857250"/>
            <a:ext cx="2033587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DZR-TZ001A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2" name="矩形 5"/>
          <p:cNvSpPr/>
          <p:nvPr/>
        </p:nvSpPr>
        <p:spPr>
          <a:xfrm>
            <a:off x="4786313" y="962025"/>
            <a:ext cx="46037" cy="500063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9" name="Text Box 4"/>
          <p:cNvSpPr txBox="1"/>
          <p:nvPr/>
        </p:nvSpPr>
        <p:spPr>
          <a:xfrm>
            <a:off x="4857750" y="1646238"/>
            <a:ext cx="4071938" cy="442685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产品容量：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商务杯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280ml 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、办公杯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450ml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杯口内径：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商务杯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4.86cm 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、办公杯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6.76cm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材       质：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奥氏体型不锈钢06Cr19Ni10（食品接触用）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塑  料  件：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PP（食品接触用）</a:t>
            </a:r>
            <a:endParaRPr kumimoji="0" sz="12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密  封  圈：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硅胶（食品接触用）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保温性能：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常温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20℃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，倒入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95℃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水，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小时保温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50℃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零  售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1126.00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批  发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280.00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  <a:endParaRPr lang="en-US" altLang="x-none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杯壶内壁和杯身采用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304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不锈钢；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三倍加厚杯身材质和三层复合杯身工艺，拥有它让您  </a:t>
            </a:r>
          </a:p>
          <a:p>
            <a:pPr lvl="0" indent="0" fontAlgn="base">
              <a:lnSpc>
                <a:spcPts val="1600"/>
              </a:lnSpc>
            </a:pP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倍感尊贵和荣耀；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内胆表面采用电解研磨处理技术，不生锈不氧化，</a:t>
            </a:r>
            <a:endParaRPr lang="en-US" altLang="x-none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x-none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防止污垢产生、易清洗；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时尚外观设计，高贵大方，手感细腻光滑，质感非凡；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密封圈采用硅胶材料，杯盖、杯塞密封性极好，无滴漏；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杯盖独有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LED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造型，设计新颖，高贵亮丽；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7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底托采用硅胶防滑垫，防滑耐磨，经久耐用。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4" name="TextBox 9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卓越系列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pic>
        <p:nvPicPr>
          <p:cNvPr id="27655" name="Picture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500" y="4733925"/>
            <a:ext cx="3714750" cy="1236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6" name="Picture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2938" y="1108075"/>
            <a:ext cx="766762" cy="42227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34440803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5343</TotalTime>
  <Words>225</Words>
  <Application>Microsoft Office PowerPoint</Application>
  <PresentationFormat>全屏显示(4:3)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1522</cp:revision>
  <dcterms:created xsi:type="dcterms:W3CDTF">2016-12-01T07:26:00Z</dcterms:created>
  <dcterms:modified xsi:type="dcterms:W3CDTF">2018-02-28T10:26:59Z</dcterms:modified>
</cp:coreProperties>
</file>