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尊荣多用真空壶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300" y="1566863"/>
            <a:ext cx="2398713" cy="384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4" name="Picture 4" descr="尊荣多用真空壶细节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25" y="5072063"/>
            <a:ext cx="4213225" cy="903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28676" name="TextBox 5"/>
          <p:cNvSpPr txBox="1"/>
          <p:nvPr/>
        </p:nvSpPr>
        <p:spPr>
          <a:xfrm>
            <a:off x="4714875" y="1398588"/>
            <a:ext cx="188436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尊荣多用真空壶 黑色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矩形 6"/>
          <p:cNvSpPr/>
          <p:nvPr/>
        </p:nvSpPr>
        <p:spPr>
          <a:xfrm>
            <a:off x="4714875" y="1041400"/>
            <a:ext cx="22748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DZRH-1500BK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矩形 7"/>
          <p:cNvSpPr/>
          <p:nvPr/>
        </p:nvSpPr>
        <p:spPr>
          <a:xfrm>
            <a:off x="4714875" y="114617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Text Box 4"/>
          <p:cNvSpPr txBox="1"/>
          <p:nvPr/>
        </p:nvSpPr>
        <p:spPr>
          <a:xfrm>
            <a:off x="4714875" y="1767205"/>
            <a:ext cx="4224655" cy="411907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9.08cm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786.00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195.00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杯壶内壁和杯身采用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三倍加厚杯身材质和三层复合杯身工艺，拥有它让您</a:t>
            </a: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倍感尊贵和荣耀；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时尚外观设计，高贵大方，手感细腻光滑，质感非凡；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LED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造型，设计新颖，高贵亮丽；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底托采用硅胶防滑垫，防滑耐磨，经久耐用。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80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" y="1146175"/>
            <a:ext cx="766762" cy="4206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54554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206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1523</cp:revision>
  <dcterms:created xsi:type="dcterms:W3CDTF">2016-12-01T07:26:00Z</dcterms:created>
  <dcterms:modified xsi:type="dcterms:W3CDTF">2018-02-28T10:27:07Z</dcterms:modified>
</cp:coreProperties>
</file>