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4"/>
          <p:cNvSpPr txBox="1"/>
          <p:nvPr/>
        </p:nvSpPr>
        <p:spPr>
          <a:xfrm>
            <a:off x="4576763" y="1262063"/>
            <a:ext cx="1350962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尊荣合族套装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8" name="矩形 6"/>
          <p:cNvSpPr/>
          <p:nvPr/>
        </p:nvSpPr>
        <p:spPr>
          <a:xfrm>
            <a:off x="4576763" y="936625"/>
            <a:ext cx="203358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DZR-TZ001B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矩形 6"/>
          <p:cNvSpPr/>
          <p:nvPr/>
        </p:nvSpPr>
        <p:spPr>
          <a:xfrm>
            <a:off x="4576763" y="10668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4457700" y="1706563"/>
            <a:ext cx="3929063" cy="4528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商务杯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280ml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、真空壶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商务杯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4.86cm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、真空壶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9.08cm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1286.00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320.00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杯壶内壁和杯身采用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三倍加厚杯身材质和三层复合杯身工艺，拥有它让您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倍感尊贵和荣耀；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时尚外观设计，高贵大方，手感细腻光滑，质感非凡；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LED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造型，设计新颖，高贵亮丽；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底托采用硅胶防滑垫，防滑耐磨，经久耐用。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9702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" y="1146175"/>
            <a:ext cx="766762" cy="420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Picture 10" descr="E:\C-BEI\WORK\定制案例\y宜信\魅族包装图.tif"/>
          <p:cNvPicPr>
            <a:picLocks noChangeAspect="1"/>
          </p:cNvPicPr>
          <p:nvPr/>
        </p:nvPicPr>
        <p:blipFill>
          <a:blip r:embed="rId3" cstate="print"/>
          <a:srcRect l="13087" t="16747" b="8672"/>
          <a:stretch>
            <a:fillRect/>
          </a:stretch>
        </p:blipFill>
        <p:spPr>
          <a:xfrm>
            <a:off x="7489825" y="660400"/>
            <a:ext cx="1651000" cy="1312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35" y="1811655"/>
            <a:ext cx="4355465" cy="30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91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217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1524</cp:revision>
  <dcterms:created xsi:type="dcterms:W3CDTF">2016-12-01T07:26:00Z</dcterms:created>
  <dcterms:modified xsi:type="dcterms:W3CDTF">2018-02-28T10:27:16Z</dcterms:modified>
</cp:coreProperties>
</file>