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" y="4815205"/>
            <a:ext cx="4462780" cy="1097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22535" name="TextBox 10"/>
          <p:cNvSpPr txBox="1"/>
          <p:nvPr/>
        </p:nvSpPr>
        <p:spPr>
          <a:xfrm>
            <a:off x="4857750" y="1214438"/>
            <a:ext cx="27813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灵悦保温旅行壶 灰色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白色</a:t>
            </a:r>
          </a:p>
        </p:txBody>
      </p:sp>
      <p:sp>
        <p:nvSpPr>
          <p:cNvPr id="22536" name="矩形 11"/>
          <p:cNvSpPr/>
          <p:nvPr/>
        </p:nvSpPr>
        <p:spPr>
          <a:xfrm>
            <a:off x="4857750" y="857250"/>
            <a:ext cx="3559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DLYH-1200GY/GD/CNW</a:t>
            </a:r>
          </a:p>
        </p:txBody>
      </p:sp>
      <p:sp>
        <p:nvSpPr>
          <p:cNvPr id="22537" name="矩形 12"/>
          <p:cNvSpPr/>
          <p:nvPr/>
        </p:nvSpPr>
        <p:spPr>
          <a:xfrm>
            <a:off x="4857750" y="962025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Text Box 4"/>
          <p:cNvSpPr txBox="1">
            <a:spLocks noChangeArrowheads="1"/>
          </p:cNvSpPr>
          <p:nvPr/>
        </p:nvSpPr>
        <p:spPr bwMode="auto">
          <a:xfrm>
            <a:off x="4903788" y="1603375"/>
            <a:ext cx="4025900" cy="401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产品容量：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1200ml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4.7cm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保温性能：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75℃(12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61℃(24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---------------------------------------------------------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零  售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386.00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  发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96.00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---------------------------------------------------------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杯身内外壁采用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不锈钢；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双层壶盖设计，可当两个杯子使用；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杯壶外壁采用进口无指纹油漆处理，简洁大方；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内壁外壁镀铜，双层高真空保温，内壁表面采用电解研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磨处理技术，不易生锈、氧化，防止污垢产生、易清洗；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小口设计，提升壶的保温性能；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密封圈采用硅胶材料，密封性极好，无滴漏；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时尚外观设计，简单大方。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53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050" y="1011238"/>
            <a:ext cx="1714500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" y="1603375"/>
            <a:ext cx="4462780" cy="32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44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71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1525</cp:revision>
  <dcterms:created xsi:type="dcterms:W3CDTF">2016-12-01T07:26:00Z</dcterms:created>
  <dcterms:modified xsi:type="dcterms:W3CDTF">2018-02-28T10:27:33Z</dcterms:modified>
</cp:coreProperties>
</file>