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8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913" y="5084763"/>
            <a:ext cx="1084262" cy="1082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2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7500" y="5095875"/>
            <a:ext cx="1076325" cy="1077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3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6238" y="5095875"/>
            <a:ext cx="1076325" cy="10715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4" name="TextBox 9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卓越系列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sp>
        <p:nvSpPr>
          <p:cNvPr id="30725" name="TextBox 10"/>
          <p:cNvSpPr txBox="1"/>
          <p:nvPr/>
        </p:nvSpPr>
        <p:spPr>
          <a:xfrm>
            <a:off x="4643438" y="1601788"/>
            <a:ext cx="144145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灵动多用真空壶</a:t>
            </a:r>
            <a:endParaRPr lang="zh-CN" altLang="en-US" sz="14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26" name="矩形 11"/>
          <p:cNvSpPr/>
          <p:nvPr/>
        </p:nvSpPr>
        <p:spPr>
          <a:xfrm>
            <a:off x="4643438" y="1244600"/>
            <a:ext cx="2266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DLDH-2000GD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7" name="矩形 12"/>
          <p:cNvSpPr/>
          <p:nvPr/>
        </p:nvSpPr>
        <p:spPr>
          <a:xfrm>
            <a:off x="4643438" y="1349375"/>
            <a:ext cx="46037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7" name="Text Box 4"/>
          <p:cNvSpPr txBox="1"/>
          <p:nvPr/>
        </p:nvSpPr>
        <p:spPr>
          <a:xfrm>
            <a:off x="4643438" y="2073275"/>
            <a:ext cx="4432300" cy="360611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en-US" altLang="x-none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2000ml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杯口内径</a:t>
            </a: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7.5cm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保温效果：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60℃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24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小时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618.00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152.00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密封圈采用硅胶材料，杯盖、杯塞密封性好，无滴漏；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超强的保温性能，让四季冷暖随心所想；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杯体内部经保洁处理，确保饮品卫生与安全，无辐射，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安全新保障；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苛刻的选材要求，杯身主要金属部件均采用不锈钢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及塑胶。</a:t>
            </a:r>
            <a:r>
              <a:rPr lang="en-US" altLang="x-none" sz="14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endParaRPr lang="en-US" altLang="x-none" sz="14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29" name="Picture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4975" y="1136650"/>
            <a:ext cx="1566863" cy="5095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425" y="1909763"/>
            <a:ext cx="4545013" cy="30226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7758155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5344</TotalTime>
  <Words>152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1526</cp:revision>
  <dcterms:created xsi:type="dcterms:W3CDTF">2016-12-01T07:26:00Z</dcterms:created>
  <dcterms:modified xsi:type="dcterms:W3CDTF">2018-02-28T10:27:40Z</dcterms:modified>
</cp:coreProperties>
</file>