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2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137-138碧然德-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pic>
        <p:nvPicPr>
          <p:cNvPr id="3" name="图片 2" descr="未标题-8-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845" y="-208280"/>
            <a:ext cx="1875155" cy="198818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28596" y="357166"/>
            <a:ext cx="2590831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1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Elemaris 3.5L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碧然德尊享系列滤水壶</a:t>
            </a:r>
          </a:p>
        </p:txBody>
      </p:sp>
      <p:pic>
        <p:nvPicPr>
          <p:cNvPr id="12" name="图片 11" descr="143-144碧然德-0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852" y="1571612"/>
            <a:ext cx="3214710" cy="4199215"/>
          </a:xfrm>
          <a:prstGeom prst="rect">
            <a:avLst/>
          </a:prstGeom>
        </p:spPr>
      </p:pic>
      <p:pic>
        <p:nvPicPr>
          <p:cNvPr id="23" name="图片 22" descr="滤芯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6182" y="4286256"/>
            <a:ext cx="1160659" cy="1214446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6000760" y="1928802"/>
            <a:ext cx="278608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Elemaris-XL-3.5L-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白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碧然德尊享滤水壶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3.5L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白 单芯装</a:t>
            </a:r>
          </a:p>
          <a:p>
            <a:pPr>
              <a:defRPr/>
            </a:pP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市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场参考价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 399.00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批发价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230.00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  <a:defRPr/>
            </a:pP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彩盒尺寸：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 26.7x15.4x27.7cm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材       质：漏斗：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SAN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树脂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                 壶盖：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ABS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树脂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滤芯的过滤材料：无钠离子树脂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天然椰壳活性炭     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滤芯外壳：食品级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PP 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装箱明细：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4pcs/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箱</a:t>
            </a:r>
          </a:p>
          <a:p>
            <a:pPr>
              <a:defRPr/>
            </a:pP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自动出水口，壶身倾斜水自动流出，出水精准，更流畅。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滤芯卡槽，滤芯更换简单方便。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防滑底座设计，防止底座磨损。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自动开阖注水口，无需手动。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智能滤芯更换显示器，三重测量：滤水量、水质硬度、使用时间。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优美弧形防滑手柄，手感舒适，方便持握。</a:t>
            </a: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033568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4910</TotalTime>
  <Words>154</Words>
  <Application>Microsoft Office PowerPoint</Application>
  <PresentationFormat>全屏显示(4:3)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557</cp:revision>
  <dcterms:created xsi:type="dcterms:W3CDTF">2016-12-01T07:26:00Z</dcterms:created>
  <dcterms:modified xsi:type="dcterms:W3CDTF">2018-02-09T08:19:29Z</dcterms:modified>
</cp:coreProperties>
</file>