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8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10" descr="E:\C-BEI\WORK\定制案例\y宜信\魅族包装图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38975" y="692150"/>
            <a:ext cx="1814195" cy="1679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5" name="Text Box 4"/>
          <p:cNvSpPr txBox="1"/>
          <p:nvPr/>
        </p:nvSpPr>
        <p:spPr>
          <a:xfrm>
            <a:off x="4756785" y="1535430"/>
            <a:ext cx="4173855" cy="204671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fontAlgn="base" hangingPunct="0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产品容量：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1500ml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400ml</a:t>
            </a:r>
          </a:p>
          <a:p>
            <a:pPr lvl="0" indent="0" eaLnBrk="0" fontAlgn="base" hangingPunct="0"/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杯口内径：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直杯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4.4cm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、水壶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7.4cm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0" indent="0" eaLnBrk="0" fontAlgn="base" hangingPunct="0"/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材       质：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奥氏体型不锈钢06Cr19Ni10（食品接触用）</a:t>
            </a:r>
            <a:endParaRPr lang="zh-CN" altLang="en-US" sz="1200" b="1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塑  料  件：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PP（食品接触用）</a:t>
            </a:r>
            <a:endParaRPr kumimoji="0" sz="12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密  封  圈：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硅胶（食品接触用）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保温</a:t>
            </a:r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性能</a:t>
            </a: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直杯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55℃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（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6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小时）、水壶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75℃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（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6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小时）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--------------------------------------------------------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零  售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716.00</a:t>
            </a:r>
            <a:r>
              <a:rPr lang="zh-CN" altLang="en-US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元（新价格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656</a:t>
            </a:r>
            <a:r>
              <a:rPr lang="zh-CN" altLang="en-US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元）</a:t>
            </a:r>
            <a:endParaRPr lang="zh-CN" altLang="en-US" sz="12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批  发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179.00</a:t>
            </a:r>
            <a:r>
              <a:rPr lang="zh-CN" altLang="en-US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元（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新价格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164</a:t>
            </a:r>
            <a:r>
              <a:rPr lang="zh-CN" altLang="en-US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元）</a:t>
            </a:r>
            <a:endParaRPr lang="zh-CN" altLang="en-US" sz="12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-------------------------------------------------------</a:t>
            </a:r>
            <a:endParaRPr lang="en-US" altLang="zh-CN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8" name="TextBox 4"/>
          <p:cNvSpPr txBox="1"/>
          <p:nvPr/>
        </p:nvSpPr>
        <p:spPr>
          <a:xfrm>
            <a:off x="4756785" y="1157288"/>
            <a:ext cx="989013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雅馨套装A</a:t>
            </a:r>
          </a:p>
        </p:txBody>
      </p:sp>
      <p:sp>
        <p:nvSpPr>
          <p:cNvPr id="31749" name="矩形 6"/>
          <p:cNvSpPr/>
          <p:nvPr/>
        </p:nvSpPr>
        <p:spPr>
          <a:xfrm>
            <a:off x="4756785" y="800100"/>
            <a:ext cx="20113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DYX-TZ010</a:t>
            </a: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31750" name="矩形 6"/>
          <p:cNvSpPr/>
          <p:nvPr/>
        </p:nvSpPr>
        <p:spPr>
          <a:xfrm>
            <a:off x="4756785" y="892175"/>
            <a:ext cx="46038" cy="500063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51" name="文本框 3"/>
          <p:cNvSpPr txBox="1"/>
          <p:nvPr/>
        </p:nvSpPr>
        <p:spPr>
          <a:xfrm>
            <a:off x="4731385" y="3786188"/>
            <a:ext cx="3984625" cy="26114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>
              <a:lnSpc>
                <a:spcPct val="1200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产品特点：</a:t>
            </a:r>
            <a:endParaRPr lang="en-US" altLang="zh-CN" sz="12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hangingPunct="0">
              <a:lnSpc>
                <a:spcPct val="120000"/>
              </a:lnSpc>
            </a:pP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杯身内外壁采用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304</a:t>
            </a:r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不锈钢；</a:t>
            </a:r>
            <a:endParaRPr lang="zh-CN" altLang="en-US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hangingPunct="0">
              <a:lnSpc>
                <a:spcPct val="120000"/>
              </a:lnSpc>
            </a:pP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PP</a:t>
            </a:r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和硅胶材质塑件，专业的热工艺原理结构设计，     </a:t>
            </a:r>
          </a:p>
          <a:p>
            <a:pPr lvl="0" indent="0" eaLnBrk="0" hangingPunct="0">
              <a:lnSpc>
                <a:spcPct val="120000"/>
              </a:lnSpc>
            </a:pPr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保温时间长达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12</a:t>
            </a:r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小时以上；</a:t>
            </a:r>
            <a:endParaRPr lang="zh-CN" altLang="en-US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hangingPunct="0">
              <a:lnSpc>
                <a:spcPct val="120000"/>
              </a:lnSpc>
            </a:pP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304</a:t>
            </a:r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不锈钢材质内胆，电解研磨技术，健康无毒，不 </a:t>
            </a:r>
          </a:p>
          <a:p>
            <a:pPr lvl="0" indent="0" eaLnBrk="0" hangingPunct="0">
              <a:lnSpc>
                <a:spcPct val="120000"/>
              </a:lnSpc>
            </a:pPr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易生锈；</a:t>
            </a:r>
            <a:endParaRPr lang="zh-CN" altLang="en-US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hangingPunct="0">
              <a:lnSpc>
                <a:spcPct val="120000"/>
              </a:lnSpc>
            </a:pP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杯盖内采用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304</a:t>
            </a:r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不锈钢设计、安全卫生，锁温聚热降</a:t>
            </a:r>
          </a:p>
          <a:p>
            <a:pPr lvl="0" indent="0" eaLnBrk="0" hangingPunct="0">
              <a:lnSpc>
                <a:spcPct val="120000"/>
              </a:lnSpc>
            </a:pPr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低热能损耗；</a:t>
            </a:r>
            <a:endParaRPr lang="zh-CN" altLang="en-US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hangingPunct="0">
              <a:lnSpc>
                <a:spcPct val="120000"/>
              </a:lnSpc>
            </a:pP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防滑耐磨杯底设计、安全平稳；</a:t>
            </a:r>
            <a:endParaRPr lang="zh-CN" altLang="en-US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hangingPunct="0">
              <a:lnSpc>
                <a:spcPct val="120000"/>
              </a:lnSpc>
            </a:pP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时尚外观设计，高贵典雅，手感细腻光滑，质感非凡。</a:t>
            </a:r>
            <a:endParaRPr lang="zh-CN" altLang="en-US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hangingPunct="0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52" name="TextBox 9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卓越系列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62405"/>
            <a:ext cx="475742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5722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5344</TotalTime>
  <Words>206</Words>
  <Application>Microsoft Office PowerPoint</Application>
  <PresentationFormat>全屏显示(4:3)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1527</cp:revision>
  <dcterms:created xsi:type="dcterms:W3CDTF">2016-12-01T07:26:00Z</dcterms:created>
  <dcterms:modified xsi:type="dcterms:W3CDTF">2018-02-28T10:27:49Z</dcterms:modified>
</cp:coreProperties>
</file>