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图片 3" descr="灵动杯_0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9225" y="1498918"/>
            <a:ext cx="1160463" cy="849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5" name="Text Box 4"/>
          <p:cNvSpPr txBox="1"/>
          <p:nvPr/>
        </p:nvSpPr>
        <p:spPr>
          <a:xfrm>
            <a:off x="4692650" y="2016125"/>
            <a:ext cx="4429125" cy="401597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500ml</a:t>
            </a: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5.0cm</a:t>
            </a: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保温效果：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180.00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en-US" altLang="zh-CN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45.00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4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4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1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杯身内、外壁采用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1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可拆卸式弹跳杯盖，各组件可完全拆解，清洗无死角更卫生。</a:t>
            </a:r>
          </a:p>
          <a:p>
            <a:pPr lvl="0" indent="0" eaLnBrk="0" fontAlgn="base" hangingPunct="0">
              <a:lnSpc>
                <a:spcPct val="1100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杯盖内特有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不锈钢滤网，可以有效过滤茶叶；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1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一键式双保险按键加直饮式饮水口设计，饮水更方便，开车旅</a:t>
            </a:r>
          </a:p>
          <a:p>
            <a:pPr lvl="0" indent="0" eaLnBrk="0" fontAlgn="base" hangingPunct="0">
              <a:lnSpc>
                <a:spcPct val="1100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行时单手操作更安全简单；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1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一间隙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生产技术和真空技术，容量同比增加</a:t>
            </a:r>
          </a:p>
          <a:p>
            <a:pPr lvl="0" indent="0" eaLnBrk="0" fontAlgn="base" hangingPunct="0">
              <a:lnSpc>
                <a:spcPct val="1100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30%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，容量大、杯子轻，保温持久；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1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时尚外观设计，高贵大方，手感细腻光滑，质感非凡。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10000"/>
              </a:lnSpc>
            </a:pP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6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32777" name="TextBox 5"/>
          <p:cNvSpPr txBox="1"/>
          <p:nvPr/>
        </p:nvSpPr>
        <p:spPr>
          <a:xfrm>
            <a:off x="4692650" y="1398588"/>
            <a:ext cx="260191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瑞朗真空杯 酒红色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紫色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金色</a:t>
            </a:r>
          </a:p>
        </p:txBody>
      </p:sp>
      <p:sp>
        <p:nvSpPr>
          <p:cNvPr id="32778" name="矩形 6"/>
          <p:cNvSpPr/>
          <p:nvPr/>
        </p:nvSpPr>
        <p:spPr>
          <a:xfrm>
            <a:off x="4692650" y="1063625"/>
            <a:ext cx="317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DRLB-500RD/PL/ GD</a:t>
            </a:r>
          </a:p>
        </p:txBody>
      </p:sp>
      <p:sp>
        <p:nvSpPr>
          <p:cNvPr id="32779" name="矩形 7"/>
          <p:cNvSpPr/>
          <p:nvPr/>
        </p:nvSpPr>
        <p:spPr>
          <a:xfrm>
            <a:off x="4692650" y="1139825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6" name="图片 2" descr="灵动杯_06_副本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718050"/>
            <a:ext cx="2012950" cy="919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图片 4" descr="灵动杯_0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5350" y="4500563"/>
            <a:ext cx="2047875" cy="113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图片 5" descr="灵动杯_15_副本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225" y="5637213"/>
            <a:ext cx="4175125" cy="47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6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360805"/>
            <a:ext cx="4612640" cy="302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0" name="图片 1" descr="QQ截图2016040617284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91475" y="1145223"/>
            <a:ext cx="579438" cy="4429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5249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209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1528</cp:revision>
  <dcterms:created xsi:type="dcterms:W3CDTF">2016-12-01T07:26:00Z</dcterms:created>
  <dcterms:modified xsi:type="dcterms:W3CDTF">2018-02-28T10:27:57Z</dcterms:modified>
</cp:coreProperties>
</file>