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4"/>
          <p:cNvSpPr txBox="1"/>
          <p:nvPr/>
        </p:nvSpPr>
        <p:spPr>
          <a:xfrm>
            <a:off x="4711700" y="1786255"/>
            <a:ext cx="4428490" cy="35235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480ml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4.4cm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保温效果：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以上（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216.00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51.00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2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杯身内外壁采用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2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和硅胶材质塑件，热工艺原理结构设计，保温时间更长；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2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不锈钢材质内胆，电解研磨技术，健康安全，不易生锈；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2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一键式弹跳双扣开关、可单手操作，可拆卸设计更易清洗；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2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时尚外观设计，手感细腻光滑，质感非凡。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lnSpc>
                <a:spcPct val="120000"/>
              </a:lnSpc>
            </a:pPr>
            <a:endParaRPr lang="en-US" altLang="zh-CN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4" name="图片 2" descr="HY5A4262_副本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465" y="5193030"/>
            <a:ext cx="1177925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图片 3" descr="HY5A42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90" y="5086668"/>
            <a:ext cx="957263" cy="827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图片 4" descr="HY5A426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6653" y="5115243"/>
            <a:ext cx="811212" cy="798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图片 5" descr="HY5A4326_副本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7865" y="5096193"/>
            <a:ext cx="812800" cy="81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33799" name="TextBox 5"/>
          <p:cNvSpPr txBox="1"/>
          <p:nvPr/>
        </p:nvSpPr>
        <p:spPr>
          <a:xfrm>
            <a:off x="4859020" y="1398588"/>
            <a:ext cx="152717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睿行锁乐真空杯 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800" name="矩形 6"/>
          <p:cNvSpPr/>
          <p:nvPr/>
        </p:nvSpPr>
        <p:spPr>
          <a:xfrm>
            <a:off x="4812983" y="1023938"/>
            <a:ext cx="21367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DRXB-480GD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矩形 7"/>
          <p:cNvSpPr/>
          <p:nvPr/>
        </p:nvSpPr>
        <p:spPr>
          <a:xfrm>
            <a:off x="4812983" y="1125538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5" y="1258570"/>
            <a:ext cx="4699635" cy="38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01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155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1529</cp:revision>
  <dcterms:created xsi:type="dcterms:W3CDTF">2016-12-01T07:26:00Z</dcterms:created>
  <dcterms:modified xsi:type="dcterms:W3CDTF">2018-02-28T10:28:04Z</dcterms:modified>
</cp:coreProperties>
</file>