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8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7"/>
          <p:cNvSpPr txBox="1"/>
          <p:nvPr/>
        </p:nvSpPr>
        <p:spPr>
          <a:xfrm>
            <a:off x="4651375" y="1428750"/>
            <a:ext cx="19748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旭能智饮杯 紫色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金色</a:t>
            </a:r>
          </a:p>
        </p:txBody>
      </p:sp>
      <p:sp>
        <p:nvSpPr>
          <p:cNvPr id="34818" name="矩形 8"/>
          <p:cNvSpPr/>
          <p:nvPr/>
        </p:nvSpPr>
        <p:spPr>
          <a:xfrm>
            <a:off x="4651375" y="1071563"/>
            <a:ext cx="2554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DXZB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PL/GD</a:t>
            </a:r>
          </a:p>
        </p:txBody>
      </p:sp>
      <p:sp>
        <p:nvSpPr>
          <p:cNvPr id="34819" name="矩形 9"/>
          <p:cNvSpPr/>
          <p:nvPr/>
        </p:nvSpPr>
        <p:spPr>
          <a:xfrm>
            <a:off x="4651375" y="117633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 eaLnBrk="0" hangingPunct="0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Text Box 4"/>
          <p:cNvSpPr txBox="1"/>
          <p:nvPr/>
        </p:nvSpPr>
        <p:spPr>
          <a:xfrm>
            <a:off x="4572000" y="1733550"/>
            <a:ext cx="4394200" cy="4371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210ml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5.4cm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保温效果：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636.00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158.00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杯体材质外壳和内胆均采用奥氏体型不锈钢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06Cr19Ni10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杯盖接触液体部分采用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（聚丙烯）材料，密封圈为食品用</a:t>
            </a:r>
          </a:p>
          <a:p>
            <a:pPr lvl="0" indent="0" eaLnBrk="0" fontAlgn="base" hangingPunct="0"/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硅胶材料，安全卫生。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杯体经三层加工工艺和高真空焊接技术。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保温层采用高科技航天材料填充，使沸水迅速降温，并更长</a:t>
            </a:r>
          </a:p>
          <a:p>
            <a:pPr lvl="0" indent="0" eaLnBrk="0" fontAlgn="base" hangingPunct="0"/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时间保持在成人饮用的最佳温度区间，安全可靠。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内胆表面采用电解研磨处理技术，不生锈不氧化，防止污垢</a:t>
            </a:r>
          </a:p>
          <a:p>
            <a:pPr lvl="0" indent="0" eaLnBrk="0" fontAlgn="base" hangingPunct="0"/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产生，易清洗；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表面烤漆工艺，杯身亮丽，防指纹处理，更适合户外携带；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专为现代家庭与都市白领精心设计，让温暖随心相伴。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8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3797" name="图片 3" descr="QQ截图201604181345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638" y="5160645"/>
            <a:ext cx="723900" cy="477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6485" y="5039989"/>
            <a:ext cx="648335" cy="575310"/>
          </a:xfrm>
          <a:prstGeom prst="ellipse">
            <a:avLst/>
          </a:prstGeom>
        </p:spPr>
      </p:pic>
      <p:pic>
        <p:nvPicPr>
          <p:cNvPr id="33799" name="图片 5" descr="QQ截图201604181346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9838" y="5138420"/>
            <a:ext cx="719137" cy="522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0" name="图片 6" descr="QQ截图2016041813464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86138" y="5048885"/>
            <a:ext cx="541337" cy="547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1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9085" y="5586730"/>
            <a:ext cx="3628390" cy="701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4" name="图片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666750"/>
            <a:ext cx="4572000" cy="442468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302641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229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1530</cp:revision>
  <dcterms:created xsi:type="dcterms:W3CDTF">2016-12-01T07:26:00Z</dcterms:created>
  <dcterms:modified xsi:type="dcterms:W3CDTF">2018-02-28T10:28:11Z</dcterms:modified>
</cp:coreProperties>
</file>