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8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0" descr="E:\C-BEI\WORK\定制案例\y宜信\魅族包装图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9800" y="4429125"/>
            <a:ext cx="1965325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6" name="Picture 4" descr="G:\C产品图片增加\C产品图-cao\B杯壶图\杯壶\11魅族套装B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63" y="1143000"/>
            <a:ext cx="5634037" cy="3705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TextBox 4"/>
          <p:cNvSpPr txBox="1"/>
          <p:nvPr/>
        </p:nvSpPr>
        <p:spPr>
          <a:xfrm>
            <a:off x="571500" y="1643063"/>
            <a:ext cx="9921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魅族套装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8" name="矩形 6"/>
          <p:cNvSpPr/>
          <p:nvPr/>
        </p:nvSpPr>
        <p:spPr>
          <a:xfrm>
            <a:off x="571500" y="1285875"/>
            <a:ext cx="20669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DMZ-TZ002B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矩形 6"/>
          <p:cNvSpPr/>
          <p:nvPr/>
        </p:nvSpPr>
        <p:spPr>
          <a:xfrm>
            <a:off x="571500" y="1390650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6" name="Text Box 4"/>
          <p:cNvSpPr txBox="1"/>
          <p:nvPr/>
        </p:nvSpPr>
        <p:spPr>
          <a:xfrm>
            <a:off x="433388" y="2173288"/>
            <a:ext cx="3929063" cy="3510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魅族壶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1200ml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、分享杯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魅族壶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8.5cm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、分享杯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8.2cm 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小时）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576.00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143.00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壶身腰型设计，线条流畅简洁，符合人体工程力学，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手握更加舒适；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密封圈采用硅胶材料，杯盖、杯塞密封性好，无滴漏；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止污垢产生、极易清洗。</a:t>
            </a:r>
            <a:endParaRPr lang="en-US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1" name="TextBox 10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36872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2313" y="4714875"/>
            <a:ext cx="1673225" cy="1206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3" name="Picture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2125" y="1390650"/>
            <a:ext cx="960438" cy="5000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278676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165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1531</cp:revision>
  <dcterms:created xsi:type="dcterms:W3CDTF">2016-12-01T07:26:00Z</dcterms:created>
  <dcterms:modified xsi:type="dcterms:W3CDTF">2018-02-28T10:28:20Z</dcterms:modified>
</cp:coreProperties>
</file>