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8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10" descr="E:\C-BEI\WORK\定制案例\y宜信\魅族包装图.tif"/>
          <p:cNvPicPr>
            <a:picLocks noChangeAspect="1"/>
          </p:cNvPicPr>
          <p:nvPr/>
        </p:nvPicPr>
        <p:blipFill>
          <a:blip r:embed="rId2" cstate="print"/>
          <a:srcRect l="11391" t="16328" r="2504" b="9090"/>
          <a:stretch>
            <a:fillRect/>
          </a:stretch>
        </p:blipFill>
        <p:spPr>
          <a:xfrm>
            <a:off x="7072313" y="823913"/>
            <a:ext cx="1692275" cy="1358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2" name="TextBox 4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品尚系列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pic>
        <p:nvPicPr>
          <p:cNvPr id="37893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900" y="5221923"/>
            <a:ext cx="1203325" cy="933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4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5453" y="5221923"/>
            <a:ext cx="1223962" cy="933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5" name="Picture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32468" y="5218748"/>
            <a:ext cx="1252537" cy="936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6" name="TextBox 8"/>
          <p:cNvSpPr txBox="1"/>
          <p:nvPr/>
        </p:nvSpPr>
        <p:spPr>
          <a:xfrm>
            <a:off x="4781550" y="1755775"/>
            <a:ext cx="992188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魅族套装</a:t>
            </a:r>
            <a:r>
              <a:rPr lang="en-US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lang="zh-CN" altLang="en-US" sz="1400" dirty="0">
              <a:solidFill>
                <a:srgbClr val="59595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897" name="矩形 6"/>
          <p:cNvSpPr/>
          <p:nvPr/>
        </p:nvSpPr>
        <p:spPr>
          <a:xfrm>
            <a:off x="4781550" y="1398588"/>
            <a:ext cx="2066925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DMZ-TZ002A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8" name="矩形 10"/>
          <p:cNvSpPr/>
          <p:nvPr/>
        </p:nvSpPr>
        <p:spPr>
          <a:xfrm>
            <a:off x="4781550" y="1503363"/>
            <a:ext cx="46038" cy="500062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75" name="Text Box 4"/>
          <p:cNvSpPr txBox="1"/>
          <p:nvPr/>
        </p:nvSpPr>
        <p:spPr>
          <a:xfrm>
            <a:off x="4781550" y="2265363"/>
            <a:ext cx="3929063" cy="404469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产品容量：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魅族壶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1200ml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、淑女杯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450ml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杯口内径：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魅族壶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8.5cm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、淑女杯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5.5cm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fontAlgn="base"/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材       质：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奥氏体型不锈钢06Cr19Ni10（食品接触用）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塑  料  件：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PP（食品接触用）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密  封  圈：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硅胶（食品接触用）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保温性能：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65℃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（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6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小时）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零  售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556.00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批  发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138.00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  <a:endParaRPr lang="en-US" altLang="zh-CN" sz="1200" b="1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杯壶内壁采用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不锈钢；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杯身腰型设计，线条流畅简洁，符合人体工程力学，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手握更加舒适；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密封圈采用硅胶材料，杯盖、杯塞密封性极好，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无滴漏；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杯盖钻石棱形设计工艺，尊贵、优雅，满足奢华享受；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内壁表面采用电解研磨处理技术，不生锈不氧化，防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止污垢产生、极易清洗。 </a:t>
            </a:r>
            <a:r>
              <a:rPr lang="en-US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endParaRPr lang="en-US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900" name="Picture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3863" y="1141413"/>
            <a:ext cx="757237" cy="361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850" y="1503363"/>
            <a:ext cx="4573588" cy="367665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46389684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5345</TotalTime>
  <Words>186</Words>
  <Application>Microsoft Office PowerPoint</Application>
  <PresentationFormat>全屏显示(4:3)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1532</cp:revision>
  <dcterms:created xsi:type="dcterms:W3CDTF">2016-12-01T07:26:00Z</dcterms:created>
  <dcterms:modified xsi:type="dcterms:W3CDTF">2018-02-28T10:28:28Z</dcterms:modified>
</cp:coreProperties>
</file>