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8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/>
          <p:nvPr/>
        </p:nvSpPr>
        <p:spPr>
          <a:xfrm>
            <a:off x="4787265" y="1576705"/>
            <a:ext cx="4185285" cy="22185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焖烧罐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450ml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直杯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600ml</a:t>
            </a:r>
          </a:p>
          <a:p>
            <a:pPr lvl="0" indent="0" eaLnBrk="0" fontAlgn="base" hangingPunct="0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杯口内径：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焖烧罐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7.4cm</a:t>
            </a:r>
            <a:r>
              <a:rPr lang="zh-CN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直杯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4.4cm   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	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</a:t>
            </a: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性能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直杯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65℃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小时）、焖烧罐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60℃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小时）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eaLnBrk="0" fontAlgn="base" hangingPunct="0"/>
            <a:r>
              <a:rPr lang="en-US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 ------------------------------------------------</a:t>
            </a:r>
            <a:endParaRPr lang="en-US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零  售  价：</a:t>
            </a:r>
            <a:r>
              <a:rPr lang="en-US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356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.00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</a:t>
            </a:r>
            <a:endParaRPr lang="zh-CN" altLang="en-US" sz="12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  发  价：</a:t>
            </a:r>
            <a:r>
              <a:rPr lang="en-US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88.00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</a:t>
            </a:r>
            <a:endParaRPr lang="zh-CN" altLang="en-US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eaLnBrk="0" fontAlgn="base" hangingPunct="0"/>
            <a:r>
              <a:rPr lang="en-US" altLang="en-US" sz="14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-------------------------------------------------</a:t>
            </a:r>
            <a:endParaRPr lang="en-US" altLang="en-US" sz="14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en-US" sz="14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en-US" sz="14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6" name="矩形 12"/>
          <p:cNvSpPr/>
          <p:nvPr/>
        </p:nvSpPr>
        <p:spPr>
          <a:xfrm>
            <a:off x="4787265" y="3888740"/>
            <a:ext cx="4266565" cy="1993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>
              <a:lnSpc>
                <a:spcPct val="1300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zh-CN" altLang="en-US" sz="12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indent="0" eaLnBrk="0" hangingPunct="0">
              <a:lnSpc>
                <a:spcPct val="150000"/>
              </a:lnSpc>
            </a:pPr>
            <a:r>
              <a:rPr lang="en-US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杯身内胆采用</a:t>
            </a:r>
            <a:r>
              <a:rPr lang="en-US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不锈钢；</a:t>
            </a:r>
          </a:p>
          <a:p>
            <a:pPr lvl="0" indent="0" eaLnBrk="0" hangingPunct="0">
              <a:lnSpc>
                <a:spcPct val="150000"/>
              </a:lnSpc>
            </a:pPr>
            <a:r>
              <a:rPr lang="en-US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国家标准级</a:t>
            </a:r>
            <a:r>
              <a:rPr lang="en-US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材质塑件，专业的热工艺原理结构设计 ，</a:t>
            </a:r>
            <a:r>
              <a:rPr lang="en-US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 </a:t>
            </a:r>
          </a:p>
          <a:p>
            <a:pPr lvl="0" indent="0" eaLnBrk="0" hangingPunct="0">
              <a:lnSpc>
                <a:spcPct val="15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温时间长达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小时以上；</a:t>
            </a:r>
          </a:p>
          <a:p>
            <a:pPr lvl="0" indent="0" eaLnBrk="0" hangingPunct="0">
              <a:lnSpc>
                <a:spcPct val="150000"/>
              </a:lnSpc>
            </a:pPr>
            <a:r>
              <a:rPr lang="en-US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内胆外壁镀铜，双层高真空保温，内壁表面采用电解</a:t>
            </a:r>
          </a:p>
          <a:p>
            <a:pPr lvl="0" indent="0" eaLnBrk="0" hangingPunct="0">
              <a:lnSpc>
                <a:spcPct val="15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研 磨 技术。健康无毒，</a:t>
            </a:r>
            <a:r>
              <a:rPr lang="en-US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不易生锈；</a:t>
            </a:r>
          </a:p>
          <a:p>
            <a:pPr lvl="0" indent="0" eaLnBrk="0" hangingPunct="0"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杯身采用锤纹漆处理、更耐磨、防腐蚀。</a:t>
            </a:r>
          </a:p>
        </p:txBody>
      </p:sp>
      <p:sp>
        <p:nvSpPr>
          <p:cNvPr id="52227" name="TextBox 4"/>
          <p:cNvSpPr txBox="1"/>
          <p:nvPr/>
        </p:nvSpPr>
        <p:spPr>
          <a:xfrm>
            <a:off x="4857115" y="1200150"/>
            <a:ext cx="989013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铭爵套装A</a:t>
            </a:r>
          </a:p>
        </p:txBody>
      </p:sp>
      <p:sp>
        <p:nvSpPr>
          <p:cNvPr id="52228" name="矩形 6"/>
          <p:cNvSpPr/>
          <p:nvPr/>
        </p:nvSpPr>
        <p:spPr>
          <a:xfrm>
            <a:off x="4857115" y="842963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DMJ-TZ011A</a:t>
            </a:r>
          </a:p>
        </p:txBody>
      </p:sp>
      <p:sp>
        <p:nvSpPr>
          <p:cNvPr id="52229" name="矩形 6"/>
          <p:cNvSpPr/>
          <p:nvPr/>
        </p:nvSpPr>
        <p:spPr>
          <a:xfrm>
            <a:off x="4857115" y="936625"/>
            <a:ext cx="46038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2232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205" y="4905375"/>
            <a:ext cx="1138238" cy="858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3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130" y="4905375"/>
            <a:ext cx="990600" cy="846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4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26005" y="4905375"/>
            <a:ext cx="849313" cy="84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5" name="图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15005" y="4905375"/>
            <a:ext cx="965200" cy="858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36" name="TextBox 7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1193800"/>
            <a:ext cx="478536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381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Words>126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1533</cp:revision>
  <dcterms:created xsi:type="dcterms:W3CDTF">2016-12-01T07:26:00Z</dcterms:created>
  <dcterms:modified xsi:type="dcterms:W3CDTF">2018-02-28T10:28:37Z</dcterms:modified>
</cp:coreProperties>
</file>