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15" y="4610100"/>
            <a:ext cx="4322445" cy="1377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9157" name="TextBox 9"/>
          <p:cNvSpPr txBox="1"/>
          <p:nvPr/>
        </p:nvSpPr>
        <p:spPr>
          <a:xfrm>
            <a:off x="4619625" y="1428750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绅士真空杯 红色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灰色</a:t>
            </a:r>
          </a:p>
        </p:txBody>
      </p:sp>
      <p:sp>
        <p:nvSpPr>
          <p:cNvPr id="49158" name="矩形 10"/>
          <p:cNvSpPr/>
          <p:nvPr/>
        </p:nvSpPr>
        <p:spPr>
          <a:xfrm>
            <a:off x="4619625" y="1071563"/>
            <a:ext cx="2605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DSSB-460RD/GY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矩形 11"/>
          <p:cNvSpPr/>
          <p:nvPr/>
        </p:nvSpPr>
        <p:spPr>
          <a:xfrm>
            <a:off x="461962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Text Box 4"/>
          <p:cNvSpPr txBox="1"/>
          <p:nvPr/>
        </p:nvSpPr>
        <p:spPr>
          <a:xfrm>
            <a:off x="4643438" y="1735138"/>
            <a:ext cx="3929063" cy="4270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460ml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5.8cm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176.00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44.00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杯壶内壁和杯身采用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止污垢产生，易清洗；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杯口设有硅胶过滤装置片，可有效过滤水汽，避免冬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天水汽弄花眼镜片；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内设可拆卸式茶漏为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TRITAN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材料制造，坚固耐用，安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全放心，易清洗；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杯底硅胶防滑设计，防止杯盖在未盖或盖好的情况下，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杯身接触玻璃或油腻的物体时滑倒。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10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0" y="1529080"/>
            <a:ext cx="4549775" cy="3081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1" name="Picture 3" descr="s绅士真空杯 -灰-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6720" y="1176655"/>
            <a:ext cx="401955" cy="1097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2" name="Picture 4" descr="s绅士真空杯 -红-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4120" y="1176655"/>
            <a:ext cx="384175" cy="1136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043488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34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1534</cp:revision>
  <dcterms:created xsi:type="dcterms:W3CDTF">2016-12-01T07:26:00Z</dcterms:created>
  <dcterms:modified xsi:type="dcterms:W3CDTF">2018-02-28T10:28:44Z</dcterms:modified>
</cp:coreProperties>
</file>