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8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图片 4" descr="TB2lOW0iVXXXXaGXpXXXXXXXXXX_!!245306020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27450" y="4816475"/>
            <a:ext cx="710565" cy="7105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59" name="Text Box 4"/>
          <p:cNvSpPr txBox="1"/>
          <p:nvPr/>
        </p:nvSpPr>
        <p:spPr>
          <a:xfrm>
            <a:off x="4565650" y="1771650"/>
            <a:ext cx="4597400" cy="424988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fontAlgn="base" hangingPunct="0"/>
            <a:endParaRPr lang="zh-CN" altLang="en-US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450ml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杯口内径</a:t>
            </a: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4.9cm</a:t>
            </a:r>
            <a:endParaRPr lang="zh-CN" altLang="en-US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eaLnBrk="0" fontAlgn="base" hangingPunct="0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	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（食品接触用）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保温性能：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55℃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小时）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--------------------------------------------------------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176.00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价：</a:t>
            </a:r>
            <a:r>
              <a:rPr lang="en-US" altLang="zh-CN" sz="1200" b="1" strike="noStrike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48.00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杯身内壁采用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不锈钢，不含有害物质，环保健康；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不锈钢杯盖设计，密封性能好，培强保温效应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10%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，使用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x-none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寿命更长；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内壁表面采用电解研磨技术，不生锈不氧化，防止污垢产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x-none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生，易清洗；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配有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不锈钢茶漏，超精细激光孔压技术，很好的过滤茶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叶，茶漏带有提手设计，便于拆卸清洗；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超强防滑耐磨杯底设计，有效减少因失误碰翻杯子，更安全；</a:t>
            </a: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时尚外观设计，高贵大方，手感细腻光滑，质感非凡。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endParaRPr lang="en-US" altLang="zh-CN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84" name="TextBox 9"/>
          <p:cNvSpPr txBox="1"/>
          <p:nvPr/>
        </p:nvSpPr>
        <p:spPr>
          <a:xfrm>
            <a:off x="4619625" y="1428750"/>
            <a:ext cx="2422525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雅格真空杯 黑色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/</a:t>
            </a:r>
            <a:r>
              <a:rPr lang="zh-CN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金色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/</a:t>
            </a:r>
            <a:r>
              <a:rPr lang="zh-CN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白色</a:t>
            </a:r>
          </a:p>
        </p:txBody>
      </p:sp>
      <p:sp>
        <p:nvSpPr>
          <p:cNvPr id="50185" name="矩形 10"/>
          <p:cNvSpPr/>
          <p:nvPr/>
        </p:nvSpPr>
        <p:spPr>
          <a:xfrm>
            <a:off x="4619625" y="1071563"/>
            <a:ext cx="34686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DYGB-450BK/GD/CNW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6" name="矩形 11"/>
          <p:cNvSpPr/>
          <p:nvPr/>
        </p:nvSpPr>
        <p:spPr>
          <a:xfrm>
            <a:off x="4619625" y="1176338"/>
            <a:ext cx="46038" cy="50006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7" name="TextBox 7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50188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825" y="752475"/>
            <a:ext cx="890588" cy="515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38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428750"/>
            <a:ext cx="4575810" cy="3023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31" name="图片 1" descr="QQ截图2016040617293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51725" y="1663700"/>
            <a:ext cx="660400" cy="609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2" descr="QQ截图2016021613550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01975" y="4816475"/>
            <a:ext cx="705485" cy="7105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3" descr="TB2ejG9iVXXXXcwXXXXXXXXXXXX_!!245306020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31950" y="4802505"/>
            <a:ext cx="1496695" cy="692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5" descr="TB2q6i9iVXXXXcKXXXXXXXXXXXX_!!245306020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2020" y="4802505"/>
            <a:ext cx="719455" cy="6597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6" descr="TB2VAMVeFXXXXXDXXXXXXXXXXXX_!!24540451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390" y="4802505"/>
            <a:ext cx="877570" cy="6242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爆炸形 1 19"/>
          <p:cNvSpPr/>
          <p:nvPr/>
        </p:nvSpPr>
        <p:spPr>
          <a:xfrm>
            <a:off x="7292975" y="14287"/>
            <a:ext cx="1590675" cy="1254125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新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价格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18248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5345</TotalTime>
  <Words>38</Words>
  <Application>Microsoft Office PowerPoint</Application>
  <PresentationFormat>全屏显示(4:3)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1535</cp:revision>
  <dcterms:created xsi:type="dcterms:W3CDTF">2016-12-01T07:26:00Z</dcterms:created>
  <dcterms:modified xsi:type="dcterms:W3CDTF">2018-02-28T10:28:51Z</dcterms:modified>
</cp:coreProperties>
</file>