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9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Box 7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sp>
        <p:nvSpPr>
          <p:cNvPr id="55298" name="TextBox 9"/>
          <p:cNvSpPr txBox="1"/>
          <p:nvPr/>
        </p:nvSpPr>
        <p:spPr>
          <a:xfrm>
            <a:off x="4619625" y="1285875"/>
            <a:ext cx="1890713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悦动随行多用壶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黑色</a:t>
            </a:r>
            <a:endParaRPr lang="zh-CN" altLang="en-US" sz="14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299" name="矩形 10"/>
          <p:cNvSpPr/>
          <p:nvPr/>
        </p:nvSpPr>
        <p:spPr>
          <a:xfrm>
            <a:off x="4619625" y="928688"/>
            <a:ext cx="2120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YDH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20BK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0" name="矩形 11"/>
          <p:cNvSpPr/>
          <p:nvPr/>
        </p:nvSpPr>
        <p:spPr>
          <a:xfrm>
            <a:off x="4619625" y="1033463"/>
            <a:ext cx="46038" cy="50006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7" name="Text Box 4"/>
          <p:cNvSpPr txBox="1"/>
          <p:nvPr/>
        </p:nvSpPr>
        <p:spPr>
          <a:xfrm>
            <a:off x="4643438" y="1674813"/>
            <a:ext cx="4557713" cy="410112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fontAlgn="base">
              <a:lnSpc>
                <a:spcPts val="17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720ml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>
              <a:lnSpc>
                <a:spcPts val="17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杯口内径</a:t>
            </a: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4.9cm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>
              <a:lnSpc>
                <a:spcPts val="1700"/>
              </a:lnSpc>
            </a:pPr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	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（食品接触用）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eaLnBrk="0" fontAlgn="base" hangingPunct="0"/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7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保温性能：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40℃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小时）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7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7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196.00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7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</a:t>
            </a:r>
            <a:r>
              <a:rPr lang="zh-CN" altLang="en-US" sz="1200" b="1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en-US" altLang="zh-CN" sz="1200" b="1" strike="noStrike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53.00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700"/>
              </a:lnSpc>
            </a:pPr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7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7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杯壶内壁采用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7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外壁采用无毒无味环保绿化漆，不易掉漆，时尚美观；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密封圈采用硅胶材料，杯盖、杯塞密封性能好，无滴漏；   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内胆表面采用电解研磨处理技术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，不生锈不氧化，防止污垢产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eaLnBrk="0" fontAlgn="base" hangingPunct="0"/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生，易清洗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fontAlgn="base">
              <a:lnSpc>
                <a:spcPts val="17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弹跳开关，增加饮水乐趣，杯口人性化防烫嘴设计，锁扣式按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700"/>
              </a:lnSpc>
            </a:pP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扭，饮水安全；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7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双盖设计，可随时转换，杯盖可当杯子使用，简单方便。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5303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150" y="872173"/>
            <a:ext cx="1562100" cy="52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5304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1450" y="4719320"/>
            <a:ext cx="3202305" cy="10661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105" y="1605280"/>
            <a:ext cx="4540885" cy="2990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4748530"/>
            <a:ext cx="1385570" cy="1007745"/>
          </a:xfrm>
          <a:prstGeom prst="rect">
            <a:avLst/>
          </a:prstGeom>
        </p:spPr>
      </p:pic>
      <p:sp>
        <p:nvSpPr>
          <p:cNvPr id="11" name="爆炸形 1 10"/>
          <p:cNvSpPr/>
          <p:nvPr/>
        </p:nvSpPr>
        <p:spPr>
          <a:xfrm>
            <a:off x="7292975" y="14287"/>
            <a:ext cx="1590675" cy="1254125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新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价格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23431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5345</TotalTime>
  <Words>41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1536</cp:revision>
  <dcterms:created xsi:type="dcterms:W3CDTF">2016-12-01T07:26:00Z</dcterms:created>
  <dcterms:modified xsi:type="dcterms:W3CDTF">2018-02-28T10:28:58Z</dcterms:modified>
</cp:coreProperties>
</file>