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/>
          <p:nvPr/>
        </p:nvSpPr>
        <p:spPr>
          <a:xfrm>
            <a:off x="4327525" y="1828800"/>
            <a:ext cx="4878388" cy="38600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4.5cm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</a:t>
            </a: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性能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42℃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外壁采用无毒无味环保绿化漆，不易掉漆，时尚美观；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密封圈采用硅胶材料，专业的热工艺原理结构设计，保温时间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内胆表面采用电解研磨处理技术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，不生锈不氧化，防止污垢产生，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极易清洗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一键式弹跳杯盖设计，直饮小口设计，运动时单手操作更方便；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专配防滑耐磨尼龙杯套背带设计，出行更方便。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5" name="图片 3" descr="HY5A426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238" y="5613083"/>
            <a:ext cx="908050" cy="70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图片 4" descr="HY5A4272_副本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1850" y="5587683"/>
            <a:ext cx="715963" cy="715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7" name="图片 5" descr="HY5A4275_副本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5575" y="5598795"/>
            <a:ext cx="676275" cy="70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8" name="图片 6" descr="TB2sT_whFXXXXajXpXXXXXXXXXX_!!2730782929_副本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6338" y="5605145"/>
            <a:ext cx="754062" cy="69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9" name="图片 7" descr="TB29f2thFXXXXbhXpXXXXXXXXXX_!!2730782929_副本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0400" y="5579745"/>
            <a:ext cx="765175" cy="73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80" name="TextBox 9"/>
          <p:cNvSpPr txBox="1"/>
          <p:nvPr/>
        </p:nvSpPr>
        <p:spPr>
          <a:xfrm>
            <a:off x="4476750" y="1428750"/>
            <a:ext cx="10826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炫动真空杯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81" name="矩形 10"/>
          <p:cNvSpPr/>
          <p:nvPr/>
        </p:nvSpPr>
        <p:spPr>
          <a:xfrm>
            <a:off x="4476750" y="1071563"/>
            <a:ext cx="20859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DXDB-500BL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2" name="矩形 11"/>
          <p:cNvSpPr/>
          <p:nvPr/>
        </p:nvSpPr>
        <p:spPr>
          <a:xfrm>
            <a:off x="4403725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4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555" y="1498600"/>
            <a:ext cx="3524250" cy="3860800"/>
          </a:xfrm>
          <a:prstGeom prst="rect">
            <a:avLst/>
          </a:prstGeom>
        </p:spPr>
      </p:pic>
      <p:sp>
        <p:nvSpPr>
          <p:cNvPr id="13" name="爆炸形 1 12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09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34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1537</cp:revision>
  <dcterms:created xsi:type="dcterms:W3CDTF">2016-12-01T07:26:00Z</dcterms:created>
  <dcterms:modified xsi:type="dcterms:W3CDTF">2018-02-28T10:29:06Z</dcterms:modified>
</cp:coreProperties>
</file>