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4"/>
          <p:cNvSpPr txBox="1"/>
          <p:nvPr/>
        </p:nvSpPr>
        <p:spPr>
          <a:xfrm>
            <a:off x="4572000" y="1636713"/>
            <a:ext cx="4276725" cy="41472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530ml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4.75cm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	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52.00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硅胶提手设计、携带更方便，出游更安心；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时尚外观设计，高贵大方，手感细腻光滑，握感舒适。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ct val="150000"/>
              </a:lnSpc>
            </a:pP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TextBox 4"/>
          <p:cNvSpPr txBox="1"/>
          <p:nvPr/>
        </p:nvSpPr>
        <p:spPr>
          <a:xfrm>
            <a:off x="4654550" y="1247775"/>
            <a:ext cx="27813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悦动吸管真空杯 黄色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紫色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灰色</a:t>
            </a:r>
          </a:p>
        </p:txBody>
      </p:sp>
      <p:sp>
        <p:nvSpPr>
          <p:cNvPr id="51203" name="矩形 6"/>
          <p:cNvSpPr/>
          <p:nvPr/>
        </p:nvSpPr>
        <p:spPr>
          <a:xfrm>
            <a:off x="4654550" y="874713"/>
            <a:ext cx="306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DYDB-530YE/PL/GY</a:t>
            </a:r>
          </a:p>
        </p:txBody>
      </p:sp>
      <p:sp>
        <p:nvSpPr>
          <p:cNvPr id="51204" name="矩形 6"/>
          <p:cNvSpPr/>
          <p:nvPr/>
        </p:nvSpPr>
        <p:spPr>
          <a:xfrm>
            <a:off x="4654550" y="9842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963" y="4869180"/>
            <a:ext cx="1004887" cy="95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6675" y="4869180"/>
            <a:ext cx="1031875" cy="917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5375" y="4869180"/>
            <a:ext cx="971550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5338" y="4869180"/>
            <a:ext cx="1008062" cy="931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10" name="TextBox 7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43019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1552575"/>
            <a:ext cx="4581525" cy="3074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3" name="图片 1" descr="QQ截图20160623135541_副本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1270" y="1247458"/>
            <a:ext cx="754063" cy="760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5" name="Picture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865" y="731838"/>
            <a:ext cx="890588" cy="5159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259912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38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1538</cp:revision>
  <dcterms:created xsi:type="dcterms:W3CDTF">2016-12-01T07:26:00Z</dcterms:created>
  <dcterms:modified xsi:type="dcterms:W3CDTF">2018-02-28T10:29:14Z</dcterms:modified>
</cp:coreProperties>
</file>