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9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Text Box 4"/>
          <p:cNvSpPr txBox="1"/>
          <p:nvPr/>
        </p:nvSpPr>
        <p:spPr>
          <a:xfrm>
            <a:off x="4750118" y="1721803"/>
            <a:ext cx="3929062" cy="3295774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ts val="17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产品容量：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650ml</a:t>
            </a:r>
            <a:endParaRPr lang="en-US" altLang="zh-CN" sz="1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>
              <a:lnSpc>
                <a:spcPts val="1700"/>
              </a:lnSpc>
            </a:pPr>
            <a:r>
              <a:rPr lang="zh-CN" altLang="en-US"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杯口内径：</a:t>
            </a:r>
            <a:r>
              <a:rPr lang="en-US" altLang="zh-CN" sz="120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4.75cm</a:t>
            </a:r>
          </a:p>
          <a:p>
            <a:pPr lvl="0" indent="0">
              <a:lnSpc>
                <a:spcPts val="17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杯体材质：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Tritan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（食品接触用）</a:t>
            </a:r>
          </a:p>
          <a:p>
            <a:pPr lvl="0" indent="0">
              <a:lnSpc>
                <a:spcPts val="17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密封圈：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硅胶（食品接触用）</a:t>
            </a:r>
          </a:p>
          <a:p>
            <a:pPr lvl="0" indent="0">
              <a:lnSpc>
                <a:spcPts val="17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耐热温度：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-20℃～109℃</a:t>
            </a:r>
            <a:r>
              <a:rPr lang="en-US" altLang="x-none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lvl="0" indent="0">
              <a:lnSpc>
                <a:spcPts val="17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-----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</a:t>
            </a:r>
          </a:p>
          <a:p>
            <a:pPr lvl="0" indent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零  售  价：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136.00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    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0" indent="0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批  发  价：</a:t>
            </a:r>
            <a:r>
              <a:rPr 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>
              <a:lnSpc>
                <a:spcPts val="17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ts val="17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</a:p>
          <a:p>
            <a:pPr lvl="0" indent="0">
              <a:lnSpc>
                <a:spcPts val="17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杯身采用进口Tritan材质，无毒无味，不含双酚A；</a:t>
            </a:r>
          </a:p>
          <a:p>
            <a:pPr lvl="0" indent="0">
              <a:lnSpc>
                <a:spcPts val="17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杯体晶莹剔透，柔韧性强，不易破碎；</a:t>
            </a:r>
          </a:p>
          <a:p>
            <a:pPr lvl="0" indent="0">
              <a:lnSpc>
                <a:spcPts val="17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在零下20℃至120℃内抗震耐摔；</a:t>
            </a:r>
          </a:p>
          <a:p>
            <a:pPr lvl="0" indent="0">
              <a:lnSpc>
                <a:spcPts val="17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可拆卸吸管设计，卫生清洁；</a:t>
            </a:r>
          </a:p>
          <a:p>
            <a:pPr lvl="0" indent="0">
              <a:lnSpc>
                <a:spcPts val="17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塑胶提手设计，携带方便。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" y="1664970"/>
            <a:ext cx="4740910" cy="3166745"/>
          </a:xfrm>
          <a:prstGeom prst="rect">
            <a:avLst/>
          </a:prstGeom>
        </p:spPr>
      </p:pic>
      <p:sp>
        <p:nvSpPr>
          <p:cNvPr id="47107" name="TextBox 4"/>
          <p:cNvSpPr txBox="1"/>
          <p:nvPr/>
        </p:nvSpPr>
        <p:spPr>
          <a:xfrm>
            <a:off x="4750435" y="1417320"/>
            <a:ext cx="242316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zh-CN" sz="1400" b="1" dirty="0">
                <a:solidFill>
                  <a:srgbClr val="595959"/>
                </a:solidFill>
                <a:latin typeface="宋体" panose="02010600030101010101" pitchFamily="2" charset="-122"/>
                <a:sym typeface="+mn-ea"/>
              </a:rPr>
              <a:t>悦动吸管杯 紫色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sym typeface="+mn-ea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sym typeface="+mn-ea"/>
              </a:rPr>
              <a:t>黄色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sym typeface="+mn-ea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sym typeface="+mn-ea"/>
              </a:rPr>
              <a:t>灰色</a:t>
            </a:r>
          </a:p>
        </p:txBody>
      </p:sp>
      <p:sp>
        <p:nvSpPr>
          <p:cNvPr id="47108" name="矩形 5"/>
          <p:cNvSpPr/>
          <p:nvPr/>
        </p:nvSpPr>
        <p:spPr>
          <a:xfrm>
            <a:off x="4750435" y="1060133"/>
            <a:ext cx="306197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YDB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650PL/YE/GY</a:t>
            </a:r>
          </a:p>
        </p:txBody>
      </p:sp>
      <p:sp>
        <p:nvSpPr>
          <p:cNvPr id="47109" name="矩形 6"/>
          <p:cNvSpPr/>
          <p:nvPr/>
        </p:nvSpPr>
        <p:spPr>
          <a:xfrm>
            <a:off x="4750435" y="1164908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TextBox 9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31747" name="图片 14" descr="新品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122464">
            <a:off x="7935278" y="83503"/>
            <a:ext cx="1028700" cy="1038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3830" y="4988560"/>
            <a:ext cx="822325" cy="8172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385" y="4933315"/>
            <a:ext cx="761365" cy="8388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08810" y="4986655"/>
            <a:ext cx="795020" cy="819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26155" y="4986655"/>
            <a:ext cx="970915" cy="7854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3750" y="4988560"/>
            <a:ext cx="953770" cy="7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1166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5346</TotalTime>
  <Words>57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1539</cp:revision>
  <dcterms:created xsi:type="dcterms:W3CDTF">2016-12-01T07:26:00Z</dcterms:created>
  <dcterms:modified xsi:type="dcterms:W3CDTF">2018-02-28T10:29:22Z</dcterms:modified>
</cp:coreProperties>
</file>