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9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5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0768" y="4779963"/>
            <a:ext cx="1198562" cy="808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8" name="TextBox 5"/>
          <p:cNvSpPr txBox="1"/>
          <p:nvPr/>
        </p:nvSpPr>
        <p:spPr>
          <a:xfrm>
            <a:off x="4710113" y="1500188"/>
            <a:ext cx="2154237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轻享客多用杯 蓝色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红色</a:t>
            </a:r>
          </a:p>
        </p:txBody>
      </p:sp>
      <p:sp>
        <p:nvSpPr>
          <p:cNvPr id="39939" name="矩形 6"/>
          <p:cNvSpPr/>
          <p:nvPr/>
        </p:nvSpPr>
        <p:spPr>
          <a:xfrm>
            <a:off x="4710113" y="1143000"/>
            <a:ext cx="2605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DQXB-500BL/RD</a:t>
            </a:r>
          </a:p>
        </p:txBody>
      </p:sp>
      <p:sp>
        <p:nvSpPr>
          <p:cNvPr id="39940" name="矩形 7"/>
          <p:cNvSpPr/>
          <p:nvPr/>
        </p:nvSpPr>
        <p:spPr>
          <a:xfrm>
            <a:off x="4710113" y="1247775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917" name="Text Box 4"/>
          <p:cNvSpPr txBox="1"/>
          <p:nvPr/>
        </p:nvSpPr>
        <p:spPr>
          <a:xfrm>
            <a:off x="4714875" y="1887538"/>
            <a:ext cx="4244975" cy="3725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4.4cm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小时）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35.00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锁扣式按钮设计，保证饮水安全，弹跳开关增加饮水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乐趣。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内壁表面采用电解研磨处理技术，不生锈不氧化，防止污  </a:t>
            </a:r>
          </a:p>
          <a:p>
            <a:pPr lvl="0" indent="0" fontAlgn="base">
              <a:lnSpc>
                <a:spcPts val="15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可单手打开杯盖喝水，复杂状态时可轻松使用，简单方便。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2" name="TextBox 10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9944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590" y="961073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55" y="1692275"/>
            <a:ext cx="4572000" cy="3054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510" y="4746625"/>
            <a:ext cx="989013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6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59330" y="4805680"/>
            <a:ext cx="1187450" cy="784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7" name="图片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46780" y="4779963"/>
            <a:ext cx="1112838" cy="808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爆炸形 1 12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173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1540</cp:revision>
  <dcterms:created xsi:type="dcterms:W3CDTF">2016-12-01T07:26:00Z</dcterms:created>
  <dcterms:modified xsi:type="dcterms:W3CDTF">2018-02-28T10:29:31Z</dcterms:modified>
</cp:coreProperties>
</file>