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295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4"/>
          <p:cNvSpPr txBox="1"/>
          <p:nvPr/>
        </p:nvSpPr>
        <p:spPr>
          <a:xfrm>
            <a:off x="4702175" y="2844800"/>
            <a:ext cx="3889375" cy="7318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8" name="TextBox 7"/>
          <p:cNvSpPr txBox="1"/>
          <p:nvPr/>
        </p:nvSpPr>
        <p:spPr>
          <a:xfrm>
            <a:off x="4584700" y="1357313"/>
            <a:ext cx="2154238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乐享真空杯 黄色</a:t>
            </a:r>
            <a:r>
              <a:rPr lang="en-US" altLang="zh-CN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400" b="1" dirty="0">
                <a:solidFill>
                  <a:srgbClr val="5959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闪光蓝</a:t>
            </a:r>
          </a:p>
        </p:txBody>
      </p:sp>
      <p:sp>
        <p:nvSpPr>
          <p:cNvPr id="41989" name="矩形 8"/>
          <p:cNvSpPr/>
          <p:nvPr/>
        </p:nvSpPr>
        <p:spPr>
          <a:xfrm>
            <a:off x="4584700" y="1000125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LX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B-350YE/BL</a:t>
            </a:r>
          </a:p>
        </p:txBody>
      </p:sp>
      <p:sp>
        <p:nvSpPr>
          <p:cNvPr id="41990" name="矩形 9"/>
          <p:cNvSpPr/>
          <p:nvPr/>
        </p:nvSpPr>
        <p:spPr>
          <a:xfrm>
            <a:off x="4584700" y="1104900"/>
            <a:ext cx="46038" cy="5000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Text Box 4"/>
          <p:cNvSpPr txBox="1"/>
          <p:nvPr/>
        </p:nvSpPr>
        <p:spPr>
          <a:xfrm>
            <a:off x="4605338" y="1703388"/>
            <a:ext cx="4275138" cy="37779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产品容量：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350ml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杯口内径：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4.4cm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材       质：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奥氏体型不锈钢06Cr19Ni10（食品接触用）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eaLnBrk="0" fontAlgn="base" hangingPunct="0"/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塑  料  件：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PP（食品接触用）</a:t>
            </a:r>
            <a:endParaRPr kumimoji="0" sz="120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1200" b="1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密  封  圈：</a:t>
            </a:r>
            <a:r>
              <a:rPr sz="1200" strike="noStrike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硅胶（食品接触用）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保温性能：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65℃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6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小时）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零  售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136.00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  发  价：</a:t>
            </a:r>
            <a:r>
              <a:rPr lang="en-US" altLang="zh-CN" sz="1200" b="1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34.00</a:t>
            </a:r>
            <a:r>
              <a:rPr lang="zh-CN" altLang="en-US" sz="1200" strike="noStrike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</a:t>
            </a:r>
            <a:endParaRPr lang="zh-CN" altLang="en-US" sz="1200" strike="noStrike" noProof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----------------------------------------------------------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产品特点：</a:t>
            </a:r>
            <a:endParaRPr lang="en-US" altLang="zh-CN" sz="1200" b="1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杯壶内外壁采用</a:t>
            </a: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304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不锈钢；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杯身修长圆润，别致的杯壶同体设计，杯盖可当杯子，使用</a:t>
            </a:r>
          </a:p>
          <a:p>
            <a:pPr lvl="0" indent="0" fontAlgn="base">
              <a:lnSpc>
                <a:spcPts val="1600"/>
              </a:lnSpc>
            </a:pP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方便；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内胆表面采用电解研磨处理技术，不生锈不氧化，防止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污垢产生、极易清洗；</a:t>
            </a:r>
            <a:endParaRPr lang="zh-CN" altLang="en-US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r>
              <a:rPr lang="en-US" altLang="zh-CN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</a:t>
            </a:r>
            <a:r>
              <a:rPr lang="zh-CN" altLang="en-US" sz="1200" strike="noStrike" noProof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密封圈采用硅胶材料，杯盖、杯塞密封性极好，无滴漏。</a:t>
            </a: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base">
              <a:lnSpc>
                <a:spcPts val="1600"/>
              </a:lnSpc>
            </a:pPr>
            <a:endParaRPr lang="en-US" altLang="zh-CN" sz="1200" strike="noStrike" noProof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2" name="TextBox 12"/>
          <p:cNvSpPr txBox="1"/>
          <p:nvPr/>
        </p:nvSpPr>
        <p:spPr>
          <a:xfrm>
            <a:off x="0" y="214313"/>
            <a:ext cx="2865438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德世朗杯壶</a:t>
            </a:r>
            <a:r>
              <a:rPr lang="en-US" altLang="zh-CN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品尚系列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｜</a:t>
            </a: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</p:txBody>
      </p:sp>
      <p:pic>
        <p:nvPicPr>
          <p:cNvPr id="4199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973" y="738505"/>
            <a:ext cx="852487" cy="43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3" name="Picture 3" descr="乐享杯 细节图"/>
          <p:cNvPicPr>
            <a:picLocks noChangeAspect="1"/>
          </p:cNvPicPr>
          <p:nvPr/>
        </p:nvPicPr>
        <p:blipFill>
          <a:blip r:embed="rId3" cstate="print"/>
          <a:srcRect r="30634"/>
          <a:stretch>
            <a:fillRect/>
          </a:stretch>
        </p:blipFill>
        <p:spPr>
          <a:xfrm>
            <a:off x="1249680" y="4823143"/>
            <a:ext cx="3044825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42" name="图片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190" y="4823460"/>
            <a:ext cx="1155700" cy="901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245870"/>
            <a:ext cx="4445635" cy="3577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05650" y="1186180"/>
            <a:ext cx="869315" cy="8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2459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5346</TotalTime>
  <Words>163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1541</cp:revision>
  <dcterms:created xsi:type="dcterms:W3CDTF">2016-12-01T07:26:00Z</dcterms:created>
  <dcterms:modified xsi:type="dcterms:W3CDTF">2018-02-28T10:29:38Z</dcterms:modified>
</cp:coreProperties>
</file>