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296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 Box 4"/>
          <p:cNvSpPr txBox="1"/>
          <p:nvPr/>
        </p:nvSpPr>
        <p:spPr>
          <a:xfrm>
            <a:off x="4599940" y="1857375"/>
            <a:ext cx="4432300" cy="349069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fontAlgn="base"/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产品容量：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500ml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indent="0" fontAlgn="base"/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杯口内径：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4.4cm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indent="0" fontAlgn="base"/>
            <a:r>
              <a:rPr lang="zh-CN" altLang="en-US"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材       质：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奥氏体型不锈钢06Cr19Ni10（食品接触用）</a:t>
            </a:r>
            <a:endParaRPr lang="en-US" altLang="zh-CN" sz="1200" b="1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r>
              <a:rPr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塑  料  件：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PP（食品接触用）</a:t>
            </a:r>
            <a:endParaRPr kumimoji="0" sz="120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密  封  圈：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硅胶（食品接触用）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保温性能：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65℃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（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6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小时）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---------------------------------------------------------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零  售  价：</a:t>
            </a:r>
            <a:r>
              <a:rPr lang="en-US" altLang="zh-CN" sz="12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156.00</a:t>
            </a:r>
            <a:r>
              <a:rPr lang="zh-CN" altLang="en-US" sz="1200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</a:t>
            </a:r>
            <a:endParaRPr lang="zh-CN" altLang="en-US" sz="1200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批  发  价：</a:t>
            </a:r>
            <a:r>
              <a:rPr lang="en-US" altLang="zh-CN" sz="12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39.00</a:t>
            </a:r>
            <a:r>
              <a:rPr lang="zh-CN" altLang="en-US" sz="1200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</a:t>
            </a:r>
            <a:endParaRPr lang="zh-CN" altLang="en-US" sz="1200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en-US" altLang="zh-CN" sz="1200" strike="noStrike" noProof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---------------------------------------------------------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产品特点：</a:t>
            </a:r>
            <a:endParaRPr lang="en-US" altLang="zh-CN" sz="1200" b="1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杯壶内外壁采用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304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不锈钢；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杯身修长圆润，别致的杯壶同体设计，杯盖可当杯子使用，使</a:t>
            </a:r>
          </a:p>
          <a:p>
            <a:pPr lvl="0" indent="0" fontAlgn="base">
              <a:lnSpc>
                <a:spcPts val="1600"/>
              </a:lnSpc>
            </a:pP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用方便；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内壁表面采用电解研磨处理技术，不生锈不氧化，防止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污垢产生、易清洗；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4.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密封圈采用硅胶材料，杯盖、杯塞密封性极好，无滴漏。</a:t>
            </a:r>
            <a:endParaRPr lang="en-US" altLang="x-none" sz="1400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011" name="TextBox 11"/>
          <p:cNvSpPr txBox="1"/>
          <p:nvPr/>
        </p:nvSpPr>
        <p:spPr>
          <a:xfrm>
            <a:off x="0" y="214313"/>
            <a:ext cx="2865438" cy="3381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｜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德世朗杯壶</a:t>
            </a:r>
            <a:r>
              <a:rPr lang="en-US" altLang="zh-CN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品尚系列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｜</a:t>
            </a: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产品介绍</a:t>
            </a:r>
          </a:p>
        </p:txBody>
      </p:sp>
      <p:sp>
        <p:nvSpPr>
          <p:cNvPr id="43012" name="TextBox 14"/>
          <p:cNvSpPr txBox="1"/>
          <p:nvPr/>
        </p:nvSpPr>
        <p:spPr>
          <a:xfrm>
            <a:off x="4644708" y="1554163"/>
            <a:ext cx="2154237" cy="5175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14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乐享真空杯 黄色</a:t>
            </a:r>
            <a:r>
              <a:rPr lang="en-US" altLang="zh-CN" sz="14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14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闪光蓝</a:t>
            </a:r>
          </a:p>
          <a:p>
            <a:pPr lvl="0" indent="0"/>
            <a:endParaRPr lang="zh-CN" altLang="en-US" sz="1400" b="1" dirty="0">
              <a:solidFill>
                <a:srgbClr val="59595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3013" name="矩形 8"/>
          <p:cNvSpPr/>
          <p:nvPr/>
        </p:nvSpPr>
        <p:spPr>
          <a:xfrm>
            <a:off x="4600258" y="1155700"/>
            <a:ext cx="2520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LX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B-500YE/BL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14" name="矩形 16"/>
          <p:cNvSpPr/>
          <p:nvPr/>
        </p:nvSpPr>
        <p:spPr>
          <a:xfrm>
            <a:off x="4600258" y="1227138"/>
            <a:ext cx="46037" cy="500062"/>
          </a:xfrm>
          <a:prstGeom prst="rect">
            <a:avLst/>
          </a:prstGeom>
          <a:solidFill>
            <a:srgbClr val="FF0000"/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3016" name="Picture 1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2738" y="1155700"/>
            <a:ext cx="852487" cy="438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4033" name="Picture 3" descr="乐享杯 细节图"/>
          <p:cNvPicPr>
            <a:picLocks noChangeAspect="1"/>
          </p:cNvPicPr>
          <p:nvPr/>
        </p:nvPicPr>
        <p:blipFill>
          <a:blip r:embed="rId3" cstate="print"/>
          <a:srcRect r="30634"/>
          <a:stretch>
            <a:fillRect/>
          </a:stretch>
        </p:blipFill>
        <p:spPr>
          <a:xfrm>
            <a:off x="1249680" y="4823143"/>
            <a:ext cx="3044825" cy="901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4041" name="图片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1605280"/>
            <a:ext cx="4563745" cy="30467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4042" name="图片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3045" y="4823460"/>
            <a:ext cx="1177290" cy="9017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68910866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5346</TotalTime>
  <Words>66</Words>
  <Application>Microsoft Office PowerPoint</Application>
  <PresentationFormat>全屏显示(4:3)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1542</cp:revision>
  <dcterms:created xsi:type="dcterms:W3CDTF">2016-12-01T07:26:00Z</dcterms:created>
  <dcterms:modified xsi:type="dcterms:W3CDTF">2018-02-28T10:29:45Z</dcterms:modified>
</cp:coreProperties>
</file>