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5060" name="TextBox 5"/>
          <p:cNvSpPr txBox="1"/>
          <p:nvPr/>
        </p:nvSpPr>
        <p:spPr>
          <a:xfrm>
            <a:off x="4501515" y="1428750"/>
            <a:ext cx="23336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锁乐真空提手杯 金色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灰色</a:t>
            </a:r>
          </a:p>
        </p:txBody>
      </p:sp>
      <p:sp>
        <p:nvSpPr>
          <p:cNvPr id="45061" name="矩形 6"/>
          <p:cNvSpPr/>
          <p:nvPr/>
        </p:nvSpPr>
        <p:spPr>
          <a:xfrm>
            <a:off x="4501515" y="1071563"/>
            <a:ext cx="2605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DSLB-380GD/GY</a:t>
            </a:r>
          </a:p>
        </p:txBody>
      </p:sp>
      <p:sp>
        <p:nvSpPr>
          <p:cNvPr id="45062" name="矩形 7"/>
          <p:cNvSpPr/>
          <p:nvPr/>
        </p:nvSpPr>
        <p:spPr>
          <a:xfrm>
            <a:off x="4501515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Text Box 4"/>
          <p:cNvSpPr txBox="1"/>
          <p:nvPr/>
        </p:nvSpPr>
        <p:spPr>
          <a:xfrm>
            <a:off x="4549140" y="1958975"/>
            <a:ext cx="4452938" cy="332655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380ml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5.6cm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41.00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锁扣式按钮设计，保证饮水安全，弹跳开关增加饮水乐趣；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可单手打开杯盖喝水，复杂状态时可轻松使用，简单方便；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内壁表面采用电解研磨处理技术，不生锈不氧化，防止污垢产生、易清洗；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密封圈采用硅胶材料，杯盖、杯塞密封性极好，无滴漏。</a:t>
            </a:r>
            <a:endParaRPr lang="en-US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064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100" y="1176338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1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12290"/>
            <a:ext cx="4501515" cy="3064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52365"/>
            <a:ext cx="2176145" cy="702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7900" y="4952365"/>
            <a:ext cx="2244725" cy="722630"/>
          </a:xfrm>
          <a:prstGeom prst="rect">
            <a:avLst/>
          </a:prstGeom>
        </p:spPr>
      </p:pic>
      <p:sp>
        <p:nvSpPr>
          <p:cNvPr id="11" name="爆炸形 1 10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580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66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1543</cp:revision>
  <dcterms:created xsi:type="dcterms:W3CDTF">2016-12-01T07:26:00Z</dcterms:created>
  <dcterms:modified xsi:type="dcterms:W3CDTF">2018-02-28T10:29:52Z</dcterms:modified>
</cp:coreProperties>
</file>