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9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4859338"/>
            <a:ext cx="3189288" cy="1057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13"/>
          <p:cNvSpPr txBox="1"/>
          <p:nvPr/>
        </p:nvSpPr>
        <p:spPr>
          <a:xfrm>
            <a:off x="4500563" y="1585913"/>
            <a:ext cx="2333625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朗格办公真空杯 金色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灰色</a:t>
            </a:r>
          </a:p>
        </p:txBody>
      </p:sp>
      <p:sp>
        <p:nvSpPr>
          <p:cNvPr id="46085" name="矩形 14"/>
          <p:cNvSpPr/>
          <p:nvPr/>
        </p:nvSpPr>
        <p:spPr>
          <a:xfrm>
            <a:off x="4500563" y="1228725"/>
            <a:ext cx="2638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DLGB-500GD/GY</a:t>
            </a:r>
          </a:p>
        </p:txBody>
      </p:sp>
      <p:sp>
        <p:nvSpPr>
          <p:cNvPr id="46086" name="矩形 15"/>
          <p:cNvSpPr/>
          <p:nvPr/>
        </p:nvSpPr>
        <p:spPr>
          <a:xfrm>
            <a:off x="4500563" y="1333500"/>
            <a:ext cx="46037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3" name="Text Box 4"/>
          <p:cNvSpPr txBox="1"/>
          <p:nvPr/>
        </p:nvSpPr>
        <p:spPr>
          <a:xfrm>
            <a:off x="4533900" y="2071688"/>
            <a:ext cx="4110038" cy="3367589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500ml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杯口内径：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7.3cm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保温性能：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50℃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小时）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	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156.00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</a:t>
            </a:r>
            <a:r>
              <a:rPr lang="zh-CN" altLang="en-US" sz="1200" b="1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en-US" altLang="zh-CN" sz="1200" b="1" strike="noStrike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43.00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杯壶内壁采用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杯盖采用进口标准的食品级材质，确保您健康安全使用；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杯口宽边设计饮用更舒适，操作更方便快捷，容易清洗；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杯底采用包边设计，放置时保护杯身及稳定的作用；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手柄根据人体力学原理设计，符合人们的日常手握习惯。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8" name="TextBox 18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46089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201738"/>
            <a:ext cx="766763" cy="422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138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704340"/>
            <a:ext cx="4500245" cy="30219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129" name="Picture 3" descr="朗格办公杯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13905" y="1239520"/>
            <a:ext cx="908050" cy="1479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130" name="Picture 4" descr="朗格办公真空杯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69580" y="1333500"/>
            <a:ext cx="803910" cy="15665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爆炸形 1 11"/>
          <p:cNvSpPr/>
          <p:nvPr/>
        </p:nvSpPr>
        <p:spPr>
          <a:xfrm>
            <a:off x="7292975" y="14287"/>
            <a:ext cx="1590675" cy="1254125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新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价格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93427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5347</TotalTime>
  <Words>66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1544</cp:revision>
  <dcterms:created xsi:type="dcterms:W3CDTF">2016-12-01T07:26:00Z</dcterms:created>
  <dcterms:modified xsi:type="dcterms:W3CDTF">2018-02-28T10:30:12Z</dcterms:modified>
</cp:coreProperties>
</file>