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9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3" descr="玲珑杯300ml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1212850"/>
            <a:ext cx="3168650" cy="367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2" name="Picture 4" descr="玲珑杯细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313" y="5105400"/>
            <a:ext cx="420687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TextBox 4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sp>
        <p:nvSpPr>
          <p:cNvPr id="40964" name="TextBox 5"/>
          <p:cNvSpPr txBox="1"/>
          <p:nvPr/>
        </p:nvSpPr>
        <p:spPr>
          <a:xfrm>
            <a:off x="4643438" y="1428750"/>
            <a:ext cx="233362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玲珑锁乐真空杯 红色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灰色</a:t>
            </a:r>
          </a:p>
        </p:txBody>
      </p:sp>
      <p:sp>
        <p:nvSpPr>
          <p:cNvPr id="40965" name="矩形 6"/>
          <p:cNvSpPr/>
          <p:nvPr/>
        </p:nvSpPr>
        <p:spPr>
          <a:xfrm>
            <a:off x="4643438" y="1071563"/>
            <a:ext cx="257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DLLB-300RD/GY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矩形 7"/>
          <p:cNvSpPr/>
          <p:nvPr/>
        </p:nvSpPr>
        <p:spPr>
          <a:xfrm>
            <a:off x="4643438" y="1176338"/>
            <a:ext cx="46037" cy="500062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Text Box 4"/>
          <p:cNvSpPr txBox="1"/>
          <p:nvPr/>
        </p:nvSpPr>
        <p:spPr>
          <a:xfrm>
            <a:off x="4691063" y="1857375"/>
            <a:ext cx="4065588" cy="39190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300ml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4.5cm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/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55℃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/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118.00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</a:t>
            </a:r>
            <a:r>
              <a:rPr lang="zh-CN" altLang="en-US" sz="1200" b="1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200" b="1" strike="noStrike" noProof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锁扣式按钮设计，保证饮水安全，弹跳开关增加饮水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乐趣；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可单手打开杯盖喝水，复杂状态时可轻松使用，简单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内壁表面采用电解研磨处理技术，不生锈不氧化，防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止污垢产生、极易清洗；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5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8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100" y="1176338"/>
            <a:ext cx="890588" cy="515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爆炸形 1 9"/>
          <p:cNvSpPr/>
          <p:nvPr/>
        </p:nvSpPr>
        <p:spPr>
          <a:xfrm>
            <a:off x="7292975" y="14287"/>
            <a:ext cx="1590675" cy="125412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新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价格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5047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5347</TotalTime>
  <Words>174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1545</cp:revision>
  <dcterms:created xsi:type="dcterms:W3CDTF">2016-12-01T07:26:00Z</dcterms:created>
  <dcterms:modified xsi:type="dcterms:W3CDTF">2018-02-28T10:30:19Z</dcterms:modified>
</cp:coreProperties>
</file>