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锁乐杯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1104900"/>
            <a:ext cx="4440238" cy="457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4035" name="TextBox 5"/>
          <p:cNvSpPr txBox="1"/>
          <p:nvPr/>
        </p:nvSpPr>
        <p:spPr>
          <a:xfrm>
            <a:off x="4500563" y="1357313"/>
            <a:ext cx="1974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锁乐真空杯 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白色</a:t>
            </a:r>
          </a:p>
        </p:txBody>
      </p:sp>
      <p:sp>
        <p:nvSpPr>
          <p:cNvPr id="44036" name="矩形 6"/>
          <p:cNvSpPr/>
          <p:nvPr/>
        </p:nvSpPr>
        <p:spPr>
          <a:xfrm>
            <a:off x="4500563" y="1000125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DSLB-350GD/CNW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矩形 7"/>
          <p:cNvSpPr/>
          <p:nvPr/>
        </p:nvSpPr>
        <p:spPr>
          <a:xfrm>
            <a:off x="4500563" y="11049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Text Box 4"/>
          <p:cNvSpPr txBox="1"/>
          <p:nvPr/>
        </p:nvSpPr>
        <p:spPr>
          <a:xfrm>
            <a:off x="4548188" y="1785938"/>
            <a:ext cx="4238625" cy="357277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4.9cm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锁扣式按钮设计，保证饮水安全，弹跳开关增加饮水乐趣；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可单手打开杯盖喝水，复杂状态时可轻松使用，简单方便；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内壁表面采用电解研磨处理技术，不生锈不氧化，防止污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338" y="4938713"/>
            <a:ext cx="3000375" cy="989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0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313" y="1277938"/>
            <a:ext cx="714375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爆炸形 1 9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01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65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1546</cp:revision>
  <dcterms:created xsi:type="dcterms:W3CDTF">2016-12-01T07:26:00Z</dcterms:created>
  <dcterms:modified xsi:type="dcterms:W3CDTF">2018-02-28T10:30:28Z</dcterms:modified>
</cp:coreProperties>
</file>