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9" name="图片 8" descr="143-144碧然德-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1" y="1643050"/>
            <a:ext cx="3228247" cy="4214842"/>
          </a:xfrm>
          <a:prstGeom prst="rect">
            <a:avLst/>
          </a:prstGeom>
        </p:spPr>
      </p:pic>
      <p:pic>
        <p:nvPicPr>
          <p:cNvPr id="3" name="图片 2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pic>
        <p:nvPicPr>
          <p:cNvPr id="23" name="图片 22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182" y="4286256"/>
            <a:ext cx="1160659" cy="121444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000760" y="1928802"/>
            <a:ext cx="27860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Elemaris-XL-3.5L-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黑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-2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黑 双芯装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458.00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259.00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26.7x15.4x27.7cm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7686" y="4500570"/>
            <a:ext cx="1160659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988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156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559</cp:revision>
  <dcterms:created xsi:type="dcterms:W3CDTF">2016-12-01T07:26:00Z</dcterms:created>
  <dcterms:modified xsi:type="dcterms:W3CDTF">2018-02-09T08:19:49Z</dcterms:modified>
</cp:coreProperties>
</file>