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0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2" descr="静思超轻杯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25" y="1073150"/>
            <a:ext cx="3108325" cy="3673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106" name="TextBox 3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sp>
        <p:nvSpPr>
          <p:cNvPr id="47107" name="TextBox 4"/>
          <p:cNvSpPr txBox="1"/>
          <p:nvPr/>
        </p:nvSpPr>
        <p:spPr>
          <a:xfrm>
            <a:off x="4572000" y="1428750"/>
            <a:ext cx="2333625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静思超轻真空杯 灰色</a:t>
            </a:r>
            <a:r>
              <a:rPr lang="en-US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白色</a:t>
            </a:r>
          </a:p>
        </p:txBody>
      </p:sp>
      <p:sp>
        <p:nvSpPr>
          <p:cNvPr id="47108" name="矩形 5"/>
          <p:cNvSpPr/>
          <p:nvPr/>
        </p:nvSpPr>
        <p:spPr>
          <a:xfrm>
            <a:off x="4572000" y="1071563"/>
            <a:ext cx="2859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DJSB-350GY/CNW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9" name="矩形 6"/>
          <p:cNvSpPr/>
          <p:nvPr/>
        </p:nvSpPr>
        <p:spPr>
          <a:xfrm>
            <a:off x="4572000" y="1176338"/>
            <a:ext cx="46038" cy="500062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6" name="Text Box 4"/>
          <p:cNvSpPr txBox="1"/>
          <p:nvPr/>
        </p:nvSpPr>
        <p:spPr>
          <a:xfrm>
            <a:off x="4619625" y="1958975"/>
            <a:ext cx="4244975" cy="357277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产品容量：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350ml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杯口内径：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5.5cm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奥氏体型不锈钢06Cr19Ni10（食品接触用）</a:t>
            </a:r>
            <a:endParaRPr lang="en-US" altLang="zh-CN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保温性能：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65℃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（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6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小时）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零  售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146.00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  发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36.00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lang="en-US" altLang="zh-CN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杯壶内外壁采用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超轻杯身设计，修长圆润，指掌间手感最佳；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内壁表面采用电解研磨处理技术，不生锈不氧化，防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止污垢产生、极易清洗；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密封圈采用硅胶材料，杯盖、杯塞密封性极好，无滴漏。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x-none" sz="14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endParaRPr lang="en-US" altLang="x-none" sz="14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111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125" y="4929188"/>
            <a:ext cx="2886075" cy="963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7112" name="Picture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2738" y="1155700"/>
            <a:ext cx="852487" cy="43815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13757094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5347</TotalTime>
  <Words>154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1547</cp:revision>
  <dcterms:created xsi:type="dcterms:W3CDTF">2016-12-01T07:26:00Z</dcterms:created>
  <dcterms:modified xsi:type="dcterms:W3CDTF">2018-02-28T10:30:36Z</dcterms:modified>
</cp:coreProperties>
</file>