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3" descr="世爵真空杯 细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650" y="4791075"/>
            <a:ext cx="2835275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0" name="Picture 4" descr="世爵真空杯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650" y="1428750"/>
            <a:ext cx="2819400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8132" name="TextBox 5"/>
          <p:cNvSpPr txBox="1"/>
          <p:nvPr/>
        </p:nvSpPr>
        <p:spPr>
          <a:xfrm>
            <a:off x="4643438" y="1428750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世爵真空杯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3" name="矩形 6"/>
          <p:cNvSpPr/>
          <p:nvPr/>
        </p:nvSpPr>
        <p:spPr>
          <a:xfrm>
            <a:off x="4643438" y="1071563"/>
            <a:ext cx="20859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DSJB-350GD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矩形 7"/>
          <p:cNvSpPr/>
          <p:nvPr/>
        </p:nvSpPr>
        <p:spPr>
          <a:xfrm>
            <a:off x="4643438" y="1176338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1" name="Text Box 4"/>
          <p:cNvSpPr txBox="1"/>
          <p:nvPr/>
        </p:nvSpPr>
        <p:spPr>
          <a:xfrm>
            <a:off x="4691063" y="1816100"/>
            <a:ext cx="3929063" cy="379847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5.8cm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58℃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杯盖特有防滑设计，开、合省力方便，遇水也不怕；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杯口采用防烫嘴设计；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密封圈采用食品级硅胶材料，杯盖、杯塞密封性极好，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无滴漏。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191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164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1548</cp:revision>
  <dcterms:created xsi:type="dcterms:W3CDTF">2016-12-01T07:26:00Z</dcterms:created>
  <dcterms:modified xsi:type="dcterms:W3CDTF">2018-02-28T10:30:42Z</dcterms:modified>
</cp:coreProperties>
</file>