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4"/>
          <p:cNvSpPr txBox="1"/>
          <p:nvPr/>
        </p:nvSpPr>
        <p:spPr>
          <a:xfrm>
            <a:off x="4643438" y="1751013"/>
            <a:ext cx="4429125" cy="369588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480ml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5.0cm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</a:t>
            </a: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性能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以上（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43.00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和硅胶材质塑件，热工艺原理结构设计，保温时间长达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小时以上；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不锈钢材质内胆，电解研磨技术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健康无毒，不易生锈；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一键式弹跳双扣开关、可拆卸设计更易清洗；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时尚外观设计，手感细腻光滑，质感非凡。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250" name="图片 1" descr="QQ截图2016021617334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1751013"/>
            <a:ext cx="2343150" cy="3849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TextBox 9"/>
          <p:cNvSpPr txBox="1"/>
          <p:nvPr/>
        </p:nvSpPr>
        <p:spPr>
          <a:xfrm>
            <a:off x="4619625" y="1443038"/>
            <a:ext cx="23336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锁乐弹跳真空杯 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灰色</a:t>
            </a:r>
          </a:p>
        </p:txBody>
      </p:sp>
      <p:sp>
        <p:nvSpPr>
          <p:cNvPr id="53252" name="矩形 10"/>
          <p:cNvSpPr/>
          <p:nvPr/>
        </p:nvSpPr>
        <p:spPr>
          <a:xfrm>
            <a:off x="4619625" y="1071563"/>
            <a:ext cx="2605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DSTB-480GD/GY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矩形 11"/>
          <p:cNvSpPr/>
          <p:nvPr/>
        </p:nvSpPr>
        <p:spPr>
          <a:xfrm>
            <a:off x="461962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53255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100" y="117633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爆炸形 1 8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643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38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1549</cp:revision>
  <dcterms:created xsi:type="dcterms:W3CDTF">2016-12-01T07:26:00Z</dcterms:created>
  <dcterms:modified xsi:type="dcterms:W3CDTF">2018-02-28T10:30:53Z</dcterms:modified>
</cp:coreProperties>
</file>