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 descr="格韵佳缘细节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775" y="4818063"/>
            <a:ext cx="37719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2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56323" name="TextBox 5"/>
          <p:cNvSpPr txBox="1"/>
          <p:nvPr/>
        </p:nvSpPr>
        <p:spPr>
          <a:xfrm>
            <a:off x="4643438" y="1643063"/>
            <a:ext cx="1531937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格韵佳缘杯套装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14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4" name="矩形 6"/>
          <p:cNvSpPr/>
          <p:nvPr/>
        </p:nvSpPr>
        <p:spPr>
          <a:xfrm>
            <a:off x="4643438" y="1285875"/>
            <a:ext cx="2049462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DGY-TZ005A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矩形 7"/>
          <p:cNvSpPr/>
          <p:nvPr/>
        </p:nvSpPr>
        <p:spPr>
          <a:xfrm>
            <a:off x="4643438" y="1390650"/>
            <a:ext cx="46037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6" name="Text Box 4"/>
          <p:cNvSpPr txBox="1"/>
          <p:nvPr/>
        </p:nvSpPr>
        <p:spPr>
          <a:xfrm>
            <a:off x="4672013" y="2173288"/>
            <a:ext cx="4464050" cy="35881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粉色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280ml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、</a:t>
            </a:r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咖啡色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杯口内径</a:t>
            </a: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4.9cm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7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小时）                                                                  </a:t>
            </a:r>
          </a:p>
          <a:p>
            <a:pPr lvl="0" indent="0" fontAlgn="base">
              <a:lnSpc>
                <a:spcPts val="17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（目前有少量库存，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1000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只起订）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236.00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茶滤采用心形镂空图案，喝水时也有愉悦心情；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拆卸式滤网结构，方便滤网清洗。 </a:t>
            </a:r>
            <a:r>
              <a:rPr lang="en-US" altLang="x-none" sz="14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x-none" sz="14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327" name="Picture 11" descr="F:\2015z\接单\杯壶册子\“杯壶册子最后搞”文件夹\Links\15格韵佳缘套装A +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63" y="1390650"/>
            <a:ext cx="2609850" cy="328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8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738" y="1155700"/>
            <a:ext cx="852487" cy="4381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1869526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180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1550</cp:revision>
  <dcterms:created xsi:type="dcterms:W3CDTF">2016-12-01T07:26:00Z</dcterms:created>
  <dcterms:modified xsi:type="dcterms:W3CDTF">2018-02-28T10:31:01Z</dcterms:modified>
</cp:coreProperties>
</file>